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4"/>
  </p:notesMasterIdLst>
  <p:handoutMasterIdLst>
    <p:handoutMasterId r:id="rId45"/>
  </p:handoutMasterIdLst>
  <p:sldIdLst>
    <p:sldId id="2147138974" r:id="rId2"/>
    <p:sldId id="2166" r:id="rId3"/>
    <p:sldId id="2178" r:id="rId4"/>
    <p:sldId id="2179" r:id="rId5"/>
    <p:sldId id="2180" r:id="rId6"/>
    <p:sldId id="2184" r:id="rId7"/>
    <p:sldId id="2181" r:id="rId8"/>
    <p:sldId id="2182" r:id="rId9"/>
    <p:sldId id="2183" r:id="rId10"/>
    <p:sldId id="2185" r:id="rId11"/>
    <p:sldId id="2186" r:id="rId12"/>
    <p:sldId id="2187" r:id="rId13"/>
    <p:sldId id="2188" r:id="rId14"/>
    <p:sldId id="2167" r:id="rId15"/>
    <p:sldId id="2002" r:id="rId16"/>
    <p:sldId id="2168" r:id="rId17"/>
    <p:sldId id="2003" r:id="rId18"/>
    <p:sldId id="2169" r:id="rId19"/>
    <p:sldId id="2005" r:id="rId20"/>
    <p:sldId id="2017" r:id="rId21"/>
    <p:sldId id="2189" r:id="rId22"/>
    <p:sldId id="2190" r:id="rId23"/>
    <p:sldId id="2192" r:id="rId24"/>
    <p:sldId id="2191" r:id="rId25"/>
    <p:sldId id="2193" r:id="rId26"/>
    <p:sldId id="2028" r:id="rId27"/>
    <p:sldId id="2029" r:id="rId28"/>
    <p:sldId id="2195" r:id="rId29"/>
    <p:sldId id="2196" r:id="rId30"/>
    <p:sldId id="2096" r:id="rId31"/>
    <p:sldId id="2194" r:id="rId32"/>
    <p:sldId id="2123" r:id="rId33"/>
    <p:sldId id="2068" r:id="rId34"/>
    <p:sldId id="2170" r:id="rId35"/>
    <p:sldId id="2040" r:id="rId36"/>
    <p:sldId id="2043" r:id="rId37"/>
    <p:sldId id="2124" r:id="rId38"/>
    <p:sldId id="2125" r:id="rId39"/>
    <p:sldId id="2045" r:id="rId40"/>
    <p:sldId id="2126" r:id="rId41"/>
    <p:sldId id="2059" r:id="rId42"/>
    <p:sldId id="2060" r:id="rId43"/>
  </p:sldIdLst>
  <p:sldSz cx="12192000" cy="6858000"/>
  <p:notesSz cx="7315200" cy="9601200"/>
  <p:defaultTextStyle>
    <a:defPPr>
      <a:defRPr lang="en-CA"/>
    </a:defPPr>
    <a:lvl1pPr algn="l" rtl="0" eaLnBrk="0" fontAlgn="base" hangingPunct="0">
      <a:lnSpc>
        <a:spcPct val="110000"/>
      </a:lnSpc>
      <a:spcBef>
        <a:spcPct val="10000"/>
      </a:spcBef>
      <a:spcAft>
        <a:spcPct val="10000"/>
      </a:spcAft>
      <a:defRPr sz="2400" kern="1200">
        <a:solidFill>
          <a:schemeClr val="tx1"/>
        </a:solidFill>
        <a:latin typeface="Georgia" pitchFamily="18" charset="0"/>
        <a:ea typeface="+mn-ea"/>
        <a:cs typeface="+mn-cs"/>
      </a:defRPr>
    </a:lvl1pPr>
    <a:lvl2pPr marL="457200" algn="l" rtl="0" eaLnBrk="0" fontAlgn="base" hangingPunct="0">
      <a:lnSpc>
        <a:spcPct val="110000"/>
      </a:lnSpc>
      <a:spcBef>
        <a:spcPct val="10000"/>
      </a:spcBef>
      <a:spcAft>
        <a:spcPct val="10000"/>
      </a:spcAft>
      <a:defRPr sz="2400" kern="1200">
        <a:solidFill>
          <a:schemeClr val="tx1"/>
        </a:solidFill>
        <a:latin typeface="Georgia" pitchFamily="18" charset="0"/>
        <a:ea typeface="+mn-ea"/>
        <a:cs typeface="+mn-cs"/>
      </a:defRPr>
    </a:lvl2pPr>
    <a:lvl3pPr marL="914400" algn="l" rtl="0" eaLnBrk="0" fontAlgn="base" hangingPunct="0">
      <a:lnSpc>
        <a:spcPct val="110000"/>
      </a:lnSpc>
      <a:spcBef>
        <a:spcPct val="10000"/>
      </a:spcBef>
      <a:spcAft>
        <a:spcPct val="10000"/>
      </a:spcAft>
      <a:defRPr sz="2400" kern="1200">
        <a:solidFill>
          <a:schemeClr val="tx1"/>
        </a:solidFill>
        <a:latin typeface="Georgia" pitchFamily="18" charset="0"/>
        <a:ea typeface="+mn-ea"/>
        <a:cs typeface="+mn-cs"/>
      </a:defRPr>
    </a:lvl3pPr>
    <a:lvl4pPr marL="1371600" algn="l" rtl="0" eaLnBrk="0" fontAlgn="base" hangingPunct="0">
      <a:lnSpc>
        <a:spcPct val="110000"/>
      </a:lnSpc>
      <a:spcBef>
        <a:spcPct val="10000"/>
      </a:spcBef>
      <a:spcAft>
        <a:spcPct val="10000"/>
      </a:spcAft>
      <a:defRPr sz="2400" kern="1200">
        <a:solidFill>
          <a:schemeClr val="tx1"/>
        </a:solidFill>
        <a:latin typeface="Georgia" pitchFamily="18" charset="0"/>
        <a:ea typeface="+mn-ea"/>
        <a:cs typeface="+mn-cs"/>
      </a:defRPr>
    </a:lvl4pPr>
    <a:lvl5pPr marL="1828800" algn="l" rtl="0" eaLnBrk="0" fontAlgn="base" hangingPunct="0">
      <a:lnSpc>
        <a:spcPct val="110000"/>
      </a:lnSpc>
      <a:spcBef>
        <a:spcPct val="10000"/>
      </a:spcBef>
      <a:spcAft>
        <a:spcPct val="10000"/>
      </a:spcAft>
      <a:defRPr sz="2400" kern="1200">
        <a:solidFill>
          <a:schemeClr val="tx1"/>
        </a:solidFill>
        <a:latin typeface="Georgia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Georgia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Georgia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Georgia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Georgia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EAA7"/>
    <a:srgbClr val="FFC5C5"/>
    <a:srgbClr val="008345"/>
    <a:srgbClr val="FFFFD5"/>
    <a:srgbClr val="FFB9B9"/>
    <a:srgbClr val="78B931"/>
    <a:srgbClr val="B2DE82"/>
    <a:srgbClr val="BBBBEF"/>
    <a:srgbClr val="E7E7F9"/>
    <a:srgbClr val="C2E5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E7641DA-4DE6-45F4-8B99-52389FD83C99}" v="3" dt="2025-03-20T10:10:50.97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367" autoAdjust="0"/>
    <p:restoredTop sz="96283" autoAdjust="0"/>
  </p:normalViewPr>
  <p:slideViewPr>
    <p:cSldViewPr snapToGrid="0">
      <p:cViewPr varScale="1">
        <p:scale>
          <a:sx n="108" d="100"/>
          <a:sy n="108" d="100"/>
        </p:scale>
        <p:origin x="1068" y="12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50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aa Khamis" userId="e9d8d96f-0e91-4cdd-8b6b-d0984d6e299e" providerId="ADAL" clId="{57963CE4-C79E-4F12-AAE2-4670FF35AA1F}"/>
    <pc:docChg chg="undo custSel addSld delSld modSld">
      <pc:chgData name="Alaa Khamis" userId="e9d8d96f-0e91-4cdd-8b6b-d0984d6e299e" providerId="ADAL" clId="{57963CE4-C79E-4F12-AAE2-4670FF35AA1F}" dt="2025-01-15T08:40:52.819" v="125" actId="2696"/>
      <pc:docMkLst>
        <pc:docMk/>
      </pc:docMkLst>
      <pc:sldChg chg="modSp mod">
        <pc:chgData name="Alaa Khamis" userId="e9d8d96f-0e91-4cdd-8b6b-d0984d6e299e" providerId="ADAL" clId="{57963CE4-C79E-4F12-AAE2-4670FF35AA1F}" dt="2025-01-14T15:24:16.787" v="2" actId="20577"/>
        <pc:sldMkLst>
          <pc:docMk/>
          <pc:sldMk cId="1080670522" sldId="1494"/>
        </pc:sldMkLst>
      </pc:sldChg>
      <pc:sldChg chg="modSp mod">
        <pc:chgData name="Alaa Khamis" userId="e9d8d96f-0e91-4cdd-8b6b-d0984d6e299e" providerId="ADAL" clId="{57963CE4-C79E-4F12-AAE2-4670FF35AA1F}" dt="2025-01-14T15:27:28.067" v="9" actId="255"/>
        <pc:sldMkLst>
          <pc:docMk/>
          <pc:sldMk cId="886287567" sldId="2193"/>
        </pc:sldMkLst>
      </pc:sldChg>
      <pc:sldChg chg="addSp delSp modSp add del mod">
        <pc:chgData name="Alaa Khamis" userId="e9d8d96f-0e91-4cdd-8b6b-d0984d6e299e" providerId="ADAL" clId="{57963CE4-C79E-4F12-AAE2-4670FF35AA1F}" dt="2025-01-15T08:40:52.819" v="125" actId="2696"/>
        <pc:sldMkLst>
          <pc:docMk/>
          <pc:sldMk cId="3602153438" sldId="2147138971"/>
        </pc:sldMkLst>
      </pc:sldChg>
      <pc:sldChg chg="addSp delSp modSp add del mod">
        <pc:chgData name="Alaa Khamis" userId="e9d8d96f-0e91-4cdd-8b6b-d0984d6e299e" providerId="ADAL" clId="{57963CE4-C79E-4F12-AAE2-4670FF35AA1F}" dt="2025-01-15T08:40:52.819" v="125" actId="2696"/>
        <pc:sldMkLst>
          <pc:docMk/>
          <pc:sldMk cId="3297714773" sldId="2147138972"/>
        </pc:sldMkLst>
      </pc:sldChg>
      <pc:sldChg chg="addSp delSp modSp add del mod">
        <pc:chgData name="Alaa Khamis" userId="e9d8d96f-0e91-4cdd-8b6b-d0984d6e299e" providerId="ADAL" clId="{57963CE4-C79E-4F12-AAE2-4670FF35AA1F}" dt="2025-01-15T08:40:52.819" v="125" actId="2696"/>
        <pc:sldMkLst>
          <pc:docMk/>
          <pc:sldMk cId="3179619197" sldId="2147138973"/>
        </pc:sldMkLst>
      </pc:sldChg>
    </pc:docChg>
  </pc:docChgLst>
  <pc:docChgLst>
    <pc:chgData name="Alaa Khamis" userId="e9d8d96f-0e91-4cdd-8b6b-d0984d6e299e" providerId="ADAL" clId="{BE7641DA-4DE6-45F4-8B99-52389FD83C99}"/>
    <pc:docChg chg="addSld delSld modSld modMainMaster">
      <pc:chgData name="Alaa Khamis" userId="e9d8d96f-0e91-4cdd-8b6b-d0984d6e299e" providerId="ADAL" clId="{BE7641DA-4DE6-45F4-8B99-52389FD83C99}" dt="2025-03-20T10:10:53.760" v="17" actId="1076"/>
      <pc:docMkLst>
        <pc:docMk/>
      </pc:docMkLst>
      <pc:sldChg chg="del">
        <pc:chgData name="Alaa Khamis" userId="e9d8d96f-0e91-4cdd-8b6b-d0984d6e299e" providerId="ADAL" clId="{BE7641DA-4DE6-45F4-8B99-52389FD83C99}" dt="2025-03-19T22:22:59.526" v="4" actId="47"/>
        <pc:sldMkLst>
          <pc:docMk/>
          <pc:sldMk cId="1080670522" sldId="1494"/>
        </pc:sldMkLst>
      </pc:sldChg>
      <pc:sldChg chg="del">
        <pc:chgData name="Alaa Khamis" userId="e9d8d96f-0e91-4cdd-8b6b-d0984d6e299e" providerId="ADAL" clId="{BE7641DA-4DE6-45F4-8B99-52389FD83C99}" dt="2025-03-19T22:23:41.974" v="8" actId="47"/>
        <pc:sldMkLst>
          <pc:docMk/>
          <pc:sldMk cId="1188033755" sldId="2171"/>
        </pc:sldMkLst>
      </pc:sldChg>
      <pc:sldChg chg="del">
        <pc:chgData name="Alaa Khamis" userId="e9d8d96f-0e91-4cdd-8b6b-d0984d6e299e" providerId="ADAL" clId="{BE7641DA-4DE6-45F4-8B99-52389FD83C99}" dt="2025-03-19T22:23:43.310" v="9" actId="47"/>
        <pc:sldMkLst>
          <pc:docMk/>
          <pc:sldMk cId="532692551" sldId="2172"/>
        </pc:sldMkLst>
      </pc:sldChg>
      <pc:sldChg chg="del">
        <pc:chgData name="Alaa Khamis" userId="e9d8d96f-0e91-4cdd-8b6b-d0984d6e299e" providerId="ADAL" clId="{BE7641DA-4DE6-45F4-8B99-52389FD83C99}" dt="2025-03-19T22:23:31.750" v="7" actId="47"/>
        <pc:sldMkLst>
          <pc:docMk/>
          <pc:sldMk cId="3403538618" sldId="2173"/>
        </pc:sldMkLst>
      </pc:sldChg>
      <pc:sldChg chg="del">
        <pc:chgData name="Alaa Khamis" userId="e9d8d96f-0e91-4cdd-8b6b-d0984d6e299e" providerId="ADAL" clId="{BE7641DA-4DE6-45F4-8B99-52389FD83C99}" dt="2025-03-19T22:23:16.419" v="5" actId="47"/>
        <pc:sldMkLst>
          <pc:docMk/>
          <pc:sldMk cId="3274182112" sldId="2174"/>
        </pc:sldMkLst>
      </pc:sldChg>
      <pc:sldChg chg="del">
        <pc:chgData name="Alaa Khamis" userId="e9d8d96f-0e91-4cdd-8b6b-d0984d6e299e" providerId="ADAL" clId="{BE7641DA-4DE6-45F4-8B99-52389FD83C99}" dt="2025-03-19T22:23:26.909" v="6" actId="47"/>
        <pc:sldMkLst>
          <pc:docMk/>
          <pc:sldMk cId="3494941117" sldId="2175"/>
        </pc:sldMkLst>
      </pc:sldChg>
      <pc:sldChg chg="delSp modSp mod">
        <pc:chgData name="Alaa Khamis" userId="e9d8d96f-0e91-4cdd-8b6b-d0984d6e299e" providerId="ADAL" clId="{BE7641DA-4DE6-45F4-8B99-52389FD83C99}" dt="2025-03-20T10:10:53.760" v="17" actId="1076"/>
        <pc:sldMkLst>
          <pc:docMk/>
          <pc:sldMk cId="1068530294" sldId="2187"/>
        </pc:sldMkLst>
        <pc:picChg chg="mod">
          <ac:chgData name="Alaa Khamis" userId="e9d8d96f-0e91-4cdd-8b6b-d0984d6e299e" providerId="ADAL" clId="{BE7641DA-4DE6-45F4-8B99-52389FD83C99}" dt="2025-03-20T10:10:53.760" v="17" actId="1076"/>
          <ac:picMkLst>
            <pc:docMk/>
            <pc:sldMk cId="1068530294" sldId="2187"/>
            <ac:picMk id="3" creationId="{84EADD1B-F3CF-D72A-76D3-56C2B7194F05}"/>
          </ac:picMkLst>
        </pc:picChg>
        <pc:picChg chg="del">
          <ac:chgData name="Alaa Khamis" userId="e9d8d96f-0e91-4cdd-8b6b-d0984d6e299e" providerId="ADAL" clId="{BE7641DA-4DE6-45F4-8B99-52389FD83C99}" dt="2025-03-20T10:10:47.407" v="16" actId="21"/>
          <ac:picMkLst>
            <pc:docMk/>
            <pc:sldMk cId="1068530294" sldId="2187"/>
            <ac:picMk id="7" creationId="{34736B56-906B-FF76-FB4A-0EC3566182F8}"/>
          </ac:picMkLst>
        </pc:picChg>
        <pc:picChg chg="del">
          <ac:chgData name="Alaa Khamis" userId="e9d8d96f-0e91-4cdd-8b6b-d0984d6e299e" providerId="ADAL" clId="{BE7641DA-4DE6-45F4-8B99-52389FD83C99}" dt="2025-03-20T10:10:47.407" v="16" actId="21"/>
          <ac:picMkLst>
            <pc:docMk/>
            <pc:sldMk cId="1068530294" sldId="2187"/>
            <ac:picMk id="2050" creationId="{C8395A5E-AEC6-06D2-FB41-1DEBB47CCC74}"/>
          </ac:picMkLst>
        </pc:picChg>
        <pc:picChg chg="del">
          <ac:chgData name="Alaa Khamis" userId="e9d8d96f-0e91-4cdd-8b6b-d0984d6e299e" providerId="ADAL" clId="{BE7641DA-4DE6-45F4-8B99-52389FD83C99}" dt="2025-03-20T10:10:47.407" v="16" actId="21"/>
          <ac:picMkLst>
            <pc:docMk/>
            <pc:sldMk cId="1068530294" sldId="2187"/>
            <ac:picMk id="2052" creationId="{68FEB7C6-F25A-2B12-C306-BFEF3A985890}"/>
          </ac:picMkLst>
        </pc:picChg>
        <pc:picChg chg="del">
          <ac:chgData name="Alaa Khamis" userId="e9d8d96f-0e91-4cdd-8b6b-d0984d6e299e" providerId="ADAL" clId="{BE7641DA-4DE6-45F4-8B99-52389FD83C99}" dt="2025-03-20T10:10:47.407" v="16" actId="21"/>
          <ac:picMkLst>
            <pc:docMk/>
            <pc:sldMk cId="1068530294" sldId="2187"/>
            <ac:picMk id="2056" creationId="{7373DA19-7EE1-F945-6F55-3BACD6A860CB}"/>
          </ac:picMkLst>
        </pc:picChg>
        <pc:picChg chg="del">
          <ac:chgData name="Alaa Khamis" userId="e9d8d96f-0e91-4cdd-8b6b-d0984d6e299e" providerId="ADAL" clId="{BE7641DA-4DE6-45F4-8B99-52389FD83C99}" dt="2025-03-20T10:10:47.407" v="16" actId="21"/>
          <ac:picMkLst>
            <pc:docMk/>
            <pc:sldMk cId="1068530294" sldId="2187"/>
            <ac:picMk id="2058" creationId="{1F0D675E-FDC3-DABB-FAB4-DAC5F0A35D02}"/>
          </ac:picMkLst>
        </pc:picChg>
        <pc:picChg chg="del">
          <ac:chgData name="Alaa Khamis" userId="e9d8d96f-0e91-4cdd-8b6b-d0984d6e299e" providerId="ADAL" clId="{BE7641DA-4DE6-45F4-8B99-52389FD83C99}" dt="2025-03-20T10:10:47.407" v="16" actId="21"/>
          <ac:picMkLst>
            <pc:docMk/>
            <pc:sldMk cId="1068530294" sldId="2187"/>
            <ac:picMk id="2060" creationId="{D2E30533-298A-79A7-66FE-19CBF1A992E3}"/>
          </ac:picMkLst>
        </pc:picChg>
      </pc:sldChg>
      <pc:sldChg chg="modSp add mod">
        <pc:chgData name="Alaa Khamis" userId="e9d8d96f-0e91-4cdd-8b6b-d0984d6e299e" providerId="ADAL" clId="{BE7641DA-4DE6-45F4-8B99-52389FD83C99}" dt="2025-03-19T22:22:56.072" v="3" actId="20577"/>
        <pc:sldMkLst>
          <pc:docMk/>
          <pc:sldMk cId="526068420" sldId="2147138974"/>
        </pc:sldMkLst>
        <pc:spChg chg="mod">
          <ac:chgData name="Alaa Khamis" userId="e9d8d96f-0e91-4cdd-8b6b-d0984d6e299e" providerId="ADAL" clId="{BE7641DA-4DE6-45F4-8B99-52389FD83C99}" dt="2025-03-19T22:22:56.072" v="3" actId="20577"/>
          <ac:spMkLst>
            <pc:docMk/>
            <pc:sldMk cId="526068420" sldId="2147138974"/>
            <ac:spMk id="22" creationId="{15432DD1-B568-48EE-BA6B-A80B23EA0530}"/>
          </ac:spMkLst>
        </pc:spChg>
      </pc:sldChg>
      <pc:sldMasterChg chg="modSldLayout">
        <pc:chgData name="Alaa Khamis" userId="e9d8d96f-0e91-4cdd-8b6b-d0984d6e299e" providerId="ADAL" clId="{BE7641DA-4DE6-45F4-8B99-52389FD83C99}" dt="2025-03-20T10:08:50.298" v="15" actId="1035"/>
        <pc:sldMasterMkLst>
          <pc:docMk/>
          <pc:sldMasterMk cId="0" sldId="2147483648"/>
        </pc:sldMasterMkLst>
        <pc:sldLayoutChg chg="modSp mod">
          <pc:chgData name="Alaa Khamis" userId="e9d8d96f-0e91-4cdd-8b6b-d0984d6e299e" providerId="ADAL" clId="{BE7641DA-4DE6-45F4-8B99-52389FD83C99}" dt="2025-03-20T10:08:50.298" v="15" actId="1035"/>
          <pc:sldLayoutMkLst>
            <pc:docMk/>
            <pc:sldMasterMk cId="0" sldId="2147483648"/>
            <pc:sldLayoutMk cId="2946836039" sldId="2147483655"/>
          </pc:sldLayoutMkLst>
          <pc:spChg chg="mod">
            <ac:chgData name="Alaa Khamis" userId="e9d8d96f-0e91-4cdd-8b6b-d0984d6e299e" providerId="ADAL" clId="{BE7641DA-4DE6-45F4-8B99-52389FD83C99}" dt="2025-03-20T10:08:50.298" v="15" actId="1035"/>
            <ac:spMkLst>
              <pc:docMk/>
              <pc:sldMasterMk cId="0" sldId="2147483648"/>
              <pc:sldLayoutMk cId="2946836039" sldId="2147483655"/>
              <ac:spMk id="3" creationId="{00000000-0000-0000-0000-000000000000}"/>
            </ac:spMkLst>
          </pc:spChg>
        </pc:sldLayoutChg>
      </pc:sldMasterChg>
    </pc:docChg>
  </pc:docChgLst>
  <pc:docChgLst>
    <pc:chgData name="Alaa Khamis" userId="e9d8d96f-0e91-4cdd-8b6b-d0984d6e299e" providerId="ADAL" clId="{808CCBA0-6CFD-429B-8041-374ABD6F40BD}"/>
    <pc:docChg chg="undo redo custSel addSld delSld modSld sldOrd">
      <pc:chgData name="Alaa Khamis" userId="e9d8d96f-0e91-4cdd-8b6b-d0984d6e299e" providerId="ADAL" clId="{808CCBA0-6CFD-429B-8041-374ABD6F40BD}" dt="2024-12-15T05:40:02.778" v="794" actId="47"/>
      <pc:docMkLst>
        <pc:docMk/>
      </pc:docMkLst>
      <pc:sldChg chg="addSp delSp modSp mod">
        <pc:chgData name="Alaa Khamis" userId="e9d8d96f-0e91-4cdd-8b6b-d0984d6e299e" providerId="ADAL" clId="{808CCBA0-6CFD-429B-8041-374ABD6F40BD}" dt="2024-12-12T06:29:49.702" v="318" actId="478"/>
        <pc:sldMkLst>
          <pc:docMk/>
          <pc:sldMk cId="1080670522" sldId="1494"/>
        </pc:sldMkLst>
      </pc:sldChg>
      <pc:sldChg chg="add del">
        <pc:chgData name="Alaa Khamis" userId="e9d8d96f-0e91-4cdd-8b6b-d0984d6e299e" providerId="ADAL" clId="{808CCBA0-6CFD-429B-8041-374ABD6F40BD}" dt="2024-12-10T12:11:24.775" v="257" actId="47"/>
        <pc:sldMkLst>
          <pc:docMk/>
          <pc:sldMk cId="3850604720" sldId="1772"/>
        </pc:sldMkLst>
      </pc:sldChg>
      <pc:sldChg chg="add del">
        <pc:chgData name="Alaa Khamis" userId="e9d8d96f-0e91-4cdd-8b6b-d0984d6e299e" providerId="ADAL" clId="{808CCBA0-6CFD-429B-8041-374ABD6F40BD}" dt="2024-12-10T12:11:26.689" v="258" actId="47"/>
        <pc:sldMkLst>
          <pc:docMk/>
          <pc:sldMk cId="4156035473" sldId="1773"/>
        </pc:sldMkLst>
      </pc:sldChg>
      <pc:sldChg chg="modSp add del mod">
        <pc:chgData name="Alaa Khamis" userId="e9d8d96f-0e91-4cdd-8b6b-d0984d6e299e" providerId="ADAL" clId="{808CCBA0-6CFD-429B-8041-374ABD6F40BD}" dt="2024-12-12T09:17:26.097" v="589"/>
        <pc:sldMkLst>
          <pc:docMk/>
          <pc:sldMk cId="362405437" sldId="1774"/>
        </pc:sldMkLst>
      </pc:sldChg>
      <pc:sldChg chg="modSp mod ord">
        <pc:chgData name="Alaa Khamis" userId="e9d8d96f-0e91-4cdd-8b6b-d0984d6e299e" providerId="ADAL" clId="{808CCBA0-6CFD-429B-8041-374ABD6F40BD}" dt="2024-12-12T09:17:15.650" v="587" actId="20577"/>
        <pc:sldMkLst>
          <pc:docMk/>
          <pc:sldMk cId="3077816041" sldId="1776"/>
        </pc:sldMkLst>
      </pc:sldChg>
      <pc:sldChg chg="modSp add del mod">
        <pc:chgData name="Alaa Khamis" userId="e9d8d96f-0e91-4cdd-8b6b-d0984d6e299e" providerId="ADAL" clId="{808CCBA0-6CFD-429B-8041-374ABD6F40BD}" dt="2024-12-15T05:39:44.330" v="791" actId="1076"/>
        <pc:sldMkLst>
          <pc:docMk/>
          <pc:sldMk cId="2232956928" sldId="1777"/>
        </pc:sldMkLst>
      </pc:sldChg>
      <pc:sldChg chg="modSp mod">
        <pc:chgData name="Alaa Khamis" userId="e9d8d96f-0e91-4cdd-8b6b-d0984d6e299e" providerId="ADAL" clId="{808CCBA0-6CFD-429B-8041-374ABD6F40BD}" dt="2024-12-15T05:38:00.803" v="768" actId="6549"/>
        <pc:sldMkLst>
          <pc:docMk/>
          <pc:sldMk cId="1927273272" sldId="1790"/>
        </pc:sldMkLst>
      </pc:sldChg>
      <pc:sldChg chg="modSp mod">
        <pc:chgData name="Alaa Khamis" userId="e9d8d96f-0e91-4cdd-8b6b-d0984d6e299e" providerId="ADAL" clId="{808CCBA0-6CFD-429B-8041-374ABD6F40BD}" dt="2024-12-15T05:39:51.437" v="792" actId="6549"/>
        <pc:sldMkLst>
          <pc:docMk/>
          <pc:sldMk cId="2374329020" sldId="1791"/>
        </pc:sldMkLst>
      </pc:sldChg>
      <pc:sldChg chg="modSp mod">
        <pc:chgData name="Alaa Khamis" userId="e9d8d96f-0e91-4cdd-8b6b-d0984d6e299e" providerId="ADAL" clId="{808CCBA0-6CFD-429B-8041-374ABD6F40BD}" dt="2024-12-15T05:39:56.435" v="793" actId="6549"/>
        <pc:sldMkLst>
          <pc:docMk/>
          <pc:sldMk cId="2963922251" sldId="1795"/>
        </pc:sldMkLst>
      </pc:sldChg>
      <pc:sldChg chg="del">
        <pc:chgData name="Alaa Khamis" userId="e9d8d96f-0e91-4cdd-8b6b-d0984d6e299e" providerId="ADAL" clId="{808CCBA0-6CFD-429B-8041-374ABD6F40BD}" dt="2024-12-15T05:37:14.769" v="764" actId="47"/>
        <pc:sldMkLst>
          <pc:docMk/>
          <pc:sldMk cId="229966385" sldId="1800"/>
        </pc:sldMkLst>
      </pc:sldChg>
      <pc:sldChg chg="del">
        <pc:chgData name="Alaa Khamis" userId="e9d8d96f-0e91-4cdd-8b6b-d0984d6e299e" providerId="ADAL" clId="{808CCBA0-6CFD-429B-8041-374ABD6F40BD}" dt="2024-12-15T05:37:11.718" v="763" actId="47"/>
        <pc:sldMkLst>
          <pc:docMk/>
          <pc:sldMk cId="1802310836" sldId="1802"/>
        </pc:sldMkLst>
      </pc:sldChg>
      <pc:sldChg chg="modSp mod">
        <pc:chgData name="Alaa Khamis" userId="e9d8d96f-0e91-4cdd-8b6b-d0984d6e299e" providerId="ADAL" clId="{808CCBA0-6CFD-429B-8041-374ABD6F40BD}" dt="2024-12-15T05:37:17.633" v="765" actId="6549"/>
        <pc:sldMkLst>
          <pc:docMk/>
          <pc:sldMk cId="2957293204" sldId="1804"/>
        </pc:sldMkLst>
      </pc:sldChg>
      <pc:sldChg chg="modSp mod">
        <pc:chgData name="Alaa Khamis" userId="e9d8d96f-0e91-4cdd-8b6b-d0984d6e299e" providerId="ADAL" clId="{808CCBA0-6CFD-429B-8041-374ABD6F40BD}" dt="2024-12-15T05:37:58.866" v="767" actId="6549"/>
        <pc:sldMkLst>
          <pc:docMk/>
          <pc:sldMk cId="1349857674" sldId="1815"/>
        </pc:sldMkLst>
      </pc:sldChg>
      <pc:sldChg chg="modSp">
        <pc:chgData name="Alaa Khamis" userId="e9d8d96f-0e91-4cdd-8b6b-d0984d6e299e" providerId="ADAL" clId="{808CCBA0-6CFD-429B-8041-374ABD6F40BD}" dt="2024-12-12T09:19:47.233" v="615" actId="255"/>
        <pc:sldMkLst>
          <pc:docMk/>
          <pc:sldMk cId="3644014082" sldId="1825"/>
        </pc:sldMkLst>
      </pc:sldChg>
      <pc:sldChg chg="addSp delSp modSp mod">
        <pc:chgData name="Alaa Khamis" userId="e9d8d96f-0e91-4cdd-8b6b-d0984d6e299e" providerId="ADAL" clId="{808CCBA0-6CFD-429B-8041-374ABD6F40BD}" dt="2024-12-12T09:10:14.029" v="417" actId="948"/>
        <pc:sldMkLst>
          <pc:docMk/>
          <pc:sldMk cId="210761876" sldId="1838"/>
        </pc:sldMkLst>
      </pc:sldChg>
      <pc:sldChg chg="addSp modSp del">
        <pc:chgData name="Alaa Khamis" userId="e9d8d96f-0e91-4cdd-8b6b-d0984d6e299e" providerId="ADAL" clId="{808CCBA0-6CFD-429B-8041-374ABD6F40BD}" dt="2024-12-15T05:40:02.778" v="794" actId="47"/>
        <pc:sldMkLst>
          <pc:docMk/>
          <pc:sldMk cId="3223571018" sldId="1868"/>
        </pc:sldMkLst>
      </pc:sldChg>
      <pc:sldChg chg="modSp mod">
        <pc:chgData name="Alaa Khamis" userId="e9d8d96f-0e91-4cdd-8b6b-d0984d6e299e" providerId="ADAL" clId="{808CCBA0-6CFD-429B-8041-374ABD6F40BD}" dt="2024-12-15T05:36:58.687" v="762" actId="20577"/>
        <pc:sldMkLst>
          <pc:docMk/>
          <pc:sldMk cId="1250582016" sldId="1869"/>
        </pc:sldMkLst>
      </pc:sldChg>
      <pc:sldChg chg="modSp mod ord">
        <pc:chgData name="Alaa Khamis" userId="e9d8d96f-0e91-4cdd-8b6b-d0984d6e299e" providerId="ADAL" clId="{808CCBA0-6CFD-429B-8041-374ABD6F40BD}" dt="2024-12-12T09:11:22.850" v="424" actId="255"/>
        <pc:sldMkLst>
          <pc:docMk/>
          <pc:sldMk cId="3555376500" sldId="2147138957"/>
        </pc:sldMkLst>
      </pc:sldChg>
      <pc:sldChg chg="del">
        <pc:chgData name="Alaa Khamis" userId="e9d8d96f-0e91-4cdd-8b6b-d0984d6e299e" providerId="ADAL" clId="{808CCBA0-6CFD-429B-8041-374ABD6F40BD}" dt="2024-12-15T05:37:44.155" v="766" actId="47"/>
        <pc:sldMkLst>
          <pc:docMk/>
          <pc:sldMk cId="1703023252" sldId="2147138963"/>
        </pc:sldMkLst>
      </pc:sldChg>
      <pc:sldChg chg="addSp delSp modSp mod">
        <pc:chgData name="Alaa Khamis" userId="e9d8d96f-0e91-4cdd-8b6b-d0984d6e299e" providerId="ADAL" clId="{808CCBA0-6CFD-429B-8041-374ABD6F40BD}" dt="2024-12-10T12:07:54.712" v="131" actId="20577"/>
        <pc:sldMkLst>
          <pc:docMk/>
          <pc:sldMk cId="1010048198" sldId="2147138965"/>
        </pc:sldMkLst>
      </pc:sldChg>
      <pc:sldChg chg="modSp mod ord">
        <pc:chgData name="Alaa Khamis" userId="e9d8d96f-0e91-4cdd-8b6b-d0984d6e299e" providerId="ADAL" clId="{808CCBA0-6CFD-429B-8041-374ABD6F40BD}" dt="2024-12-12T09:19:16.421" v="610" actId="1076"/>
        <pc:sldMkLst>
          <pc:docMk/>
          <pc:sldMk cId="2189834049" sldId="2147138968"/>
        </pc:sldMkLst>
      </pc:sldChg>
      <pc:sldChg chg="addSp delSp modSp add mod">
        <pc:chgData name="Alaa Khamis" userId="e9d8d96f-0e91-4cdd-8b6b-d0984d6e299e" providerId="ADAL" clId="{808CCBA0-6CFD-429B-8041-374ABD6F40BD}" dt="2024-12-12T09:17:22.094" v="588"/>
        <pc:sldMkLst>
          <pc:docMk/>
          <pc:sldMk cId="1526427345" sldId="2147138969"/>
        </pc:sldMkLst>
      </pc:sldChg>
      <pc:sldChg chg="delSp modSp add mod">
        <pc:chgData name="Alaa Khamis" userId="e9d8d96f-0e91-4cdd-8b6b-d0984d6e299e" providerId="ADAL" clId="{808CCBA0-6CFD-429B-8041-374ABD6F40BD}" dt="2024-12-15T05:36:35.173" v="758" actId="20577"/>
        <pc:sldMkLst>
          <pc:docMk/>
          <pc:sldMk cId="2394861405" sldId="2147138970"/>
        </pc:sldMkLst>
      </pc:sldChg>
    </pc:docChg>
  </pc:docChgLst>
  <pc:docChgLst>
    <pc:chgData name="Alaa Khamis" userId="e9d8d96f-0e91-4cdd-8b6b-d0984d6e299e" providerId="ADAL" clId="{8596DF91-E541-40B2-AE10-272E02C62B76}"/>
    <pc:docChg chg="undo redo custSel addSld delSld modSld sldOrd">
      <pc:chgData name="Alaa Khamis" userId="e9d8d96f-0e91-4cdd-8b6b-d0984d6e299e" providerId="ADAL" clId="{8596DF91-E541-40B2-AE10-272E02C62B76}" dt="2025-01-20T16:05:39.662" v="1551" actId="6549"/>
      <pc:docMkLst>
        <pc:docMk/>
      </pc:docMkLst>
      <pc:sldChg chg="add del">
        <pc:chgData name="Alaa Khamis" userId="e9d8d96f-0e91-4cdd-8b6b-d0984d6e299e" providerId="ADAL" clId="{8596DF91-E541-40B2-AE10-272E02C62B76}" dt="2025-01-19T07:32:54.088" v="584" actId="47"/>
        <pc:sldMkLst>
          <pc:docMk/>
          <pc:sldMk cId="3035050403" sldId="1045"/>
        </pc:sldMkLst>
      </pc:sldChg>
      <pc:sldChg chg="delSp add del modAnim">
        <pc:chgData name="Alaa Khamis" userId="e9d8d96f-0e91-4cdd-8b6b-d0984d6e299e" providerId="ADAL" clId="{8596DF91-E541-40B2-AE10-272E02C62B76}" dt="2025-01-19T07:32:54.088" v="584" actId="47"/>
        <pc:sldMkLst>
          <pc:docMk/>
          <pc:sldMk cId="129055600" sldId="1046"/>
        </pc:sldMkLst>
      </pc:sldChg>
      <pc:sldChg chg="add del">
        <pc:chgData name="Alaa Khamis" userId="e9d8d96f-0e91-4cdd-8b6b-d0984d6e299e" providerId="ADAL" clId="{8596DF91-E541-40B2-AE10-272E02C62B76}" dt="2025-01-19T07:33:08.767" v="585" actId="47"/>
        <pc:sldMkLst>
          <pc:docMk/>
          <pc:sldMk cId="4119710886" sldId="1047"/>
        </pc:sldMkLst>
      </pc:sldChg>
      <pc:sldChg chg="addSp delSp modSp add del mod ord">
        <pc:chgData name="Alaa Khamis" userId="e9d8d96f-0e91-4cdd-8b6b-d0984d6e299e" providerId="ADAL" clId="{8596DF91-E541-40B2-AE10-272E02C62B76}" dt="2025-01-19T07:36:39.900" v="676" actId="47"/>
        <pc:sldMkLst>
          <pc:docMk/>
          <pc:sldMk cId="2069073616" sldId="1048"/>
        </pc:sldMkLst>
      </pc:sldChg>
      <pc:sldChg chg="del">
        <pc:chgData name="Alaa Khamis" userId="e9d8d96f-0e91-4cdd-8b6b-d0984d6e299e" providerId="ADAL" clId="{8596DF91-E541-40B2-AE10-272E02C62B76}" dt="2025-01-18T10:59:09.203" v="1" actId="47"/>
        <pc:sldMkLst>
          <pc:docMk/>
          <pc:sldMk cId="4052516615" sldId="1440"/>
        </pc:sldMkLst>
      </pc:sldChg>
      <pc:sldChg chg="modSp mod">
        <pc:chgData name="Alaa Khamis" userId="e9d8d96f-0e91-4cdd-8b6b-d0984d6e299e" providerId="ADAL" clId="{8596DF91-E541-40B2-AE10-272E02C62B76}" dt="2025-01-18T11:04:32.695" v="49" actId="20577"/>
        <pc:sldMkLst>
          <pc:docMk/>
          <pc:sldMk cId="1080670522" sldId="1494"/>
        </pc:sldMkLst>
      </pc:sldChg>
      <pc:sldChg chg="del">
        <pc:chgData name="Alaa Khamis" userId="e9d8d96f-0e91-4cdd-8b6b-d0984d6e299e" providerId="ADAL" clId="{8596DF91-E541-40B2-AE10-272E02C62B76}" dt="2025-01-18T10:59:09.203" v="1" actId="47"/>
        <pc:sldMkLst>
          <pc:docMk/>
          <pc:sldMk cId="3077816041" sldId="1776"/>
        </pc:sldMkLst>
      </pc:sldChg>
      <pc:sldChg chg="del">
        <pc:chgData name="Alaa Khamis" userId="e9d8d96f-0e91-4cdd-8b6b-d0984d6e299e" providerId="ADAL" clId="{8596DF91-E541-40B2-AE10-272E02C62B76}" dt="2025-01-18T10:59:09.203" v="1" actId="47"/>
        <pc:sldMkLst>
          <pc:docMk/>
          <pc:sldMk cId="1875216593" sldId="1860"/>
        </pc:sldMkLst>
      </pc:sldChg>
      <pc:sldChg chg="add del">
        <pc:chgData name="Alaa Khamis" userId="e9d8d96f-0e91-4cdd-8b6b-d0984d6e299e" providerId="ADAL" clId="{8596DF91-E541-40B2-AE10-272E02C62B76}" dt="2025-01-18T11:04:09.107" v="22" actId="47"/>
        <pc:sldMkLst>
          <pc:docMk/>
          <pc:sldMk cId="1819878194" sldId="1942"/>
        </pc:sldMkLst>
      </pc:sldChg>
      <pc:sldChg chg="add del">
        <pc:chgData name="Alaa Khamis" userId="e9d8d96f-0e91-4cdd-8b6b-d0984d6e299e" providerId="ADAL" clId="{8596DF91-E541-40B2-AE10-272E02C62B76}" dt="2025-01-18T11:04:09.107" v="22" actId="47"/>
        <pc:sldMkLst>
          <pc:docMk/>
          <pc:sldMk cId="3254076498" sldId="1943"/>
        </pc:sldMkLst>
      </pc:sldChg>
      <pc:sldChg chg="add del">
        <pc:chgData name="Alaa Khamis" userId="e9d8d96f-0e91-4cdd-8b6b-d0984d6e299e" providerId="ADAL" clId="{8596DF91-E541-40B2-AE10-272E02C62B76}" dt="2025-01-18T11:04:09.107" v="22" actId="47"/>
        <pc:sldMkLst>
          <pc:docMk/>
          <pc:sldMk cId="3544906012" sldId="1944"/>
        </pc:sldMkLst>
      </pc:sldChg>
      <pc:sldChg chg="add del">
        <pc:chgData name="Alaa Khamis" userId="e9d8d96f-0e91-4cdd-8b6b-d0984d6e299e" providerId="ADAL" clId="{8596DF91-E541-40B2-AE10-272E02C62B76}" dt="2025-01-18T11:04:09.107" v="22" actId="47"/>
        <pc:sldMkLst>
          <pc:docMk/>
          <pc:sldMk cId="3197573863" sldId="1955"/>
        </pc:sldMkLst>
      </pc:sldChg>
      <pc:sldChg chg="add del">
        <pc:chgData name="Alaa Khamis" userId="e9d8d96f-0e91-4cdd-8b6b-d0984d6e299e" providerId="ADAL" clId="{8596DF91-E541-40B2-AE10-272E02C62B76}" dt="2025-01-18T11:04:09.107" v="22" actId="47"/>
        <pc:sldMkLst>
          <pc:docMk/>
          <pc:sldMk cId="2412276463" sldId="1956"/>
        </pc:sldMkLst>
      </pc:sldChg>
      <pc:sldChg chg="add del">
        <pc:chgData name="Alaa Khamis" userId="e9d8d96f-0e91-4cdd-8b6b-d0984d6e299e" providerId="ADAL" clId="{8596DF91-E541-40B2-AE10-272E02C62B76}" dt="2025-01-18T11:04:09.107" v="22" actId="47"/>
        <pc:sldMkLst>
          <pc:docMk/>
          <pc:sldMk cId="387067772" sldId="1958"/>
        </pc:sldMkLst>
      </pc:sldChg>
      <pc:sldChg chg="add del">
        <pc:chgData name="Alaa Khamis" userId="e9d8d96f-0e91-4cdd-8b6b-d0984d6e299e" providerId="ADAL" clId="{8596DF91-E541-40B2-AE10-272E02C62B76}" dt="2025-01-18T11:04:09.107" v="22" actId="47"/>
        <pc:sldMkLst>
          <pc:docMk/>
          <pc:sldMk cId="2734836900" sldId="1961"/>
        </pc:sldMkLst>
      </pc:sldChg>
      <pc:sldChg chg="add del">
        <pc:chgData name="Alaa Khamis" userId="e9d8d96f-0e91-4cdd-8b6b-d0984d6e299e" providerId="ADAL" clId="{8596DF91-E541-40B2-AE10-272E02C62B76}" dt="2025-01-18T11:04:09.107" v="22" actId="47"/>
        <pc:sldMkLst>
          <pc:docMk/>
          <pc:sldMk cId="1526062894" sldId="1963"/>
        </pc:sldMkLst>
      </pc:sldChg>
      <pc:sldChg chg="add del">
        <pc:chgData name="Alaa Khamis" userId="e9d8d96f-0e91-4cdd-8b6b-d0984d6e299e" providerId="ADAL" clId="{8596DF91-E541-40B2-AE10-272E02C62B76}" dt="2025-01-18T11:04:09.107" v="22" actId="47"/>
        <pc:sldMkLst>
          <pc:docMk/>
          <pc:sldMk cId="1544630787" sldId="1964"/>
        </pc:sldMkLst>
      </pc:sldChg>
      <pc:sldChg chg="add del">
        <pc:chgData name="Alaa Khamis" userId="e9d8d96f-0e91-4cdd-8b6b-d0984d6e299e" providerId="ADAL" clId="{8596DF91-E541-40B2-AE10-272E02C62B76}" dt="2025-01-18T11:04:09.107" v="22" actId="47"/>
        <pc:sldMkLst>
          <pc:docMk/>
          <pc:sldMk cId="2807241618" sldId="1966"/>
        </pc:sldMkLst>
      </pc:sldChg>
      <pc:sldChg chg="del">
        <pc:chgData name="Alaa Khamis" userId="e9d8d96f-0e91-4cdd-8b6b-d0984d6e299e" providerId="ADAL" clId="{8596DF91-E541-40B2-AE10-272E02C62B76}" dt="2025-01-18T10:59:09.203" v="1" actId="47"/>
        <pc:sldMkLst>
          <pc:docMk/>
          <pc:sldMk cId="3746388924" sldId="1981"/>
        </pc:sldMkLst>
      </pc:sldChg>
      <pc:sldChg chg="del">
        <pc:chgData name="Alaa Khamis" userId="e9d8d96f-0e91-4cdd-8b6b-d0984d6e299e" providerId="ADAL" clId="{8596DF91-E541-40B2-AE10-272E02C62B76}" dt="2025-01-18T10:59:09.203" v="1" actId="47"/>
        <pc:sldMkLst>
          <pc:docMk/>
          <pc:sldMk cId="282386774" sldId="1982"/>
        </pc:sldMkLst>
      </pc:sldChg>
      <pc:sldChg chg="add del">
        <pc:chgData name="Alaa Khamis" userId="e9d8d96f-0e91-4cdd-8b6b-d0984d6e299e" providerId="ADAL" clId="{8596DF91-E541-40B2-AE10-272E02C62B76}" dt="2025-01-18T11:04:40.441" v="51" actId="47"/>
        <pc:sldMkLst>
          <pc:docMk/>
          <pc:sldMk cId="2630449753" sldId="1992"/>
        </pc:sldMkLst>
      </pc:sldChg>
      <pc:sldChg chg="add">
        <pc:chgData name="Alaa Khamis" userId="e9d8d96f-0e91-4cdd-8b6b-d0984d6e299e" providerId="ADAL" clId="{8596DF91-E541-40B2-AE10-272E02C62B76}" dt="2025-01-18T10:58:54.138" v="0"/>
        <pc:sldMkLst>
          <pc:docMk/>
          <pc:sldMk cId="1550426032" sldId="2002"/>
        </pc:sldMkLst>
      </pc:sldChg>
      <pc:sldChg chg="add">
        <pc:chgData name="Alaa Khamis" userId="e9d8d96f-0e91-4cdd-8b6b-d0984d6e299e" providerId="ADAL" clId="{8596DF91-E541-40B2-AE10-272E02C62B76}" dt="2025-01-18T10:58:54.138" v="0"/>
        <pc:sldMkLst>
          <pc:docMk/>
          <pc:sldMk cId="1171719169" sldId="2003"/>
        </pc:sldMkLst>
      </pc:sldChg>
      <pc:sldChg chg="modSp add mod">
        <pc:chgData name="Alaa Khamis" userId="e9d8d96f-0e91-4cdd-8b6b-d0984d6e299e" providerId="ADAL" clId="{8596DF91-E541-40B2-AE10-272E02C62B76}" dt="2025-01-18T11:05:52.846" v="64"/>
        <pc:sldMkLst>
          <pc:docMk/>
          <pc:sldMk cId="1816809425" sldId="2005"/>
        </pc:sldMkLst>
        <pc:spChg chg="mod">
          <ac:chgData name="Alaa Khamis" userId="e9d8d96f-0e91-4cdd-8b6b-d0984d6e299e" providerId="ADAL" clId="{8596DF91-E541-40B2-AE10-272E02C62B76}" dt="2025-01-18T11:05:52.846" v="64"/>
          <ac:spMkLst>
            <pc:docMk/>
            <pc:sldMk cId="1816809425" sldId="2005"/>
            <ac:spMk id="17" creationId="{00000000-0000-0000-0000-000000000000}"/>
          </ac:spMkLst>
        </pc:spChg>
      </pc:sldChg>
      <pc:sldChg chg="add del">
        <pc:chgData name="Alaa Khamis" userId="e9d8d96f-0e91-4cdd-8b6b-d0984d6e299e" providerId="ADAL" clId="{8596DF91-E541-40B2-AE10-272E02C62B76}" dt="2025-01-18T11:05:10.517" v="60" actId="47"/>
        <pc:sldMkLst>
          <pc:docMk/>
          <pc:sldMk cId="689520257" sldId="2007"/>
        </pc:sldMkLst>
      </pc:sldChg>
      <pc:sldChg chg="del">
        <pc:chgData name="Alaa Khamis" userId="e9d8d96f-0e91-4cdd-8b6b-d0984d6e299e" providerId="ADAL" clId="{8596DF91-E541-40B2-AE10-272E02C62B76}" dt="2025-01-18T10:59:09.203" v="1" actId="47"/>
        <pc:sldMkLst>
          <pc:docMk/>
          <pc:sldMk cId="3494514573" sldId="2008"/>
        </pc:sldMkLst>
      </pc:sldChg>
      <pc:sldChg chg="modSp add mod">
        <pc:chgData name="Alaa Khamis" userId="e9d8d96f-0e91-4cdd-8b6b-d0984d6e299e" providerId="ADAL" clId="{8596DF91-E541-40B2-AE10-272E02C62B76}" dt="2025-01-18T11:05:54.967" v="65"/>
        <pc:sldMkLst>
          <pc:docMk/>
          <pc:sldMk cId="2402881916" sldId="2017"/>
        </pc:sldMkLst>
        <pc:spChg chg="mod">
          <ac:chgData name="Alaa Khamis" userId="e9d8d96f-0e91-4cdd-8b6b-d0984d6e299e" providerId="ADAL" clId="{8596DF91-E541-40B2-AE10-272E02C62B76}" dt="2025-01-18T11:05:54.967" v="65"/>
          <ac:spMkLst>
            <pc:docMk/>
            <pc:sldMk cId="2402881916" sldId="2017"/>
            <ac:spMk id="17" creationId="{00000000-0000-0000-0000-000000000000}"/>
          </ac:spMkLst>
        </pc:spChg>
      </pc:sldChg>
      <pc:sldChg chg="modSp add mod">
        <pc:chgData name="Alaa Khamis" userId="e9d8d96f-0e91-4cdd-8b6b-d0984d6e299e" providerId="ADAL" clId="{8596DF91-E541-40B2-AE10-272E02C62B76}" dt="2025-01-18T11:05:59.323" v="66"/>
        <pc:sldMkLst>
          <pc:docMk/>
          <pc:sldMk cId="2249213482" sldId="2028"/>
        </pc:sldMkLst>
        <pc:spChg chg="mod">
          <ac:chgData name="Alaa Khamis" userId="e9d8d96f-0e91-4cdd-8b6b-d0984d6e299e" providerId="ADAL" clId="{8596DF91-E541-40B2-AE10-272E02C62B76}" dt="2025-01-18T11:05:59.323" v="66"/>
          <ac:spMkLst>
            <pc:docMk/>
            <pc:sldMk cId="2249213482" sldId="2028"/>
            <ac:spMk id="17" creationId="{00000000-0000-0000-0000-000000000000}"/>
          </ac:spMkLst>
        </pc:spChg>
      </pc:sldChg>
      <pc:sldChg chg="modSp add mod">
        <pc:chgData name="Alaa Khamis" userId="e9d8d96f-0e91-4cdd-8b6b-d0984d6e299e" providerId="ADAL" clId="{8596DF91-E541-40B2-AE10-272E02C62B76}" dt="2025-01-18T11:06:05.133" v="67"/>
        <pc:sldMkLst>
          <pc:docMk/>
          <pc:sldMk cId="3343124807" sldId="2029"/>
        </pc:sldMkLst>
        <pc:spChg chg="mod">
          <ac:chgData name="Alaa Khamis" userId="e9d8d96f-0e91-4cdd-8b6b-d0984d6e299e" providerId="ADAL" clId="{8596DF91-E541-40B2-AE10-272E02C62B76}" dt="2025-01-18T11:06:05.133" v="67"/>
          <ac:spMkLst>
            <pc:docMk/>
            <pc:sldMk cId="3343124807" sldId="2029"/>
            <ac:spMk id="17" creationId="{00000000-0000-0000-0000-000000000000}"/>
          </ac:spMkLst>
        </pc:spChg>
      </pc:sldChg>
      <pc:sldChg chg="modSp add mod">
        <pc:chgData name="Alaa Khamis" userId="e9d8d96f-0e91-4cdd-8b6b-d0984d6e299e" providerId="ADAL" clId="{8596DF91-E541-40B2-AE10-272E02C62B76}" dt="2025-01-18T11:06:40.157" v="75"/>
        <pc:sldMkLst>
          <pc:docMk/>
          <pc:sldMk cId="3520619991" sldId="2040"/>
        </pc:sldMkLst>
        <pc:spChg chg="mod">
          <ac:chgData name="Alaa Khamis" userId="e9d8d96f-0e91-4cdd-8b6b-d0984d6e299e" providerId="ADAL" clId="{8596DF91-E541-40B2-AE10-272E02C62B76}" dt="2025-01-18T11:06:40.157" v="75"/>
          <ac:spMkLst>
            <pc:docMk/>
            <pc:sldMk cId="3520619991" sldId="2040"/>
            <ac:spMk id="17" creationId="{00000000-0000-0000-0000-000000000000}"/>
          </ac:spMkLst>
        </pc:spChg>
      </pc:sldChg>
      <pc:sldChg chg="add del">
        <pc:chgData name="Alaa Khamis" userId="e9d8d96f-0e91-4cdd-8b6b-d0984d6e299e" providerId="ADAL" clId="{8596DF91-E541-40B2-AE10-272E02C62B76}" dt="2025-01-18T11:06:37.040" v="74" actId="47"/>
        <pc:sldMkLst>
          <pc:docMk/>
          <pc:sldMk cId="112151369" sldId="2042"/>
        </pc:sldMkLst>
      </pc:sldChg>
      <pc:sldChg chg="modSp add mod">
        <pc:chgData name="Alaa Khamis" userId="e9d8d96f-0e91-4cdd-8b6b-d0984d6e299e" providerId="ADAL" clId="{8596DF91-E541-40B2-AE10-272E02C62B76}" dt="2025-01-18T11:06:42.244" v="76"/>
        <pc:sldMkLst>
          <pc:docMk/>
          <pc:sldMk cId="246700764" sldId="2043"/>
        </pc:sldMkLst>
        <pc:spChg chg="mod">
          <ac:chgData name="Alaa Khamis" userId="e9d8d96f-0e91-4cdd-8b6b-d0984d6e299e" providerId="ADAL" clId="{8596DF91-E541-40B2-AE10-272E02C62B76}" dt="2025-01-18T11:06:42.244" v="76"/>
          <ac:spMkLst>
            <pc:docMk/>
            <pc:sldMk cId="246700764" sldId="2043"/>
            <ac:spMk id="17" creationId="{00000000-0000-0000-0000-000000000000}"/>
          </ac:spMkLst>
        </pc:spChg>
      </pc:sldChg>
      <pc:sldChg chg="modSp add mod">
        <pc:chgData name="Alaa Khamis" userId="e9d8d96f-0e91-4cdd-8b6b-d0984d6e299e" providerId="ADAL" clId="{8596DF91-E541-40B2-AE10-272E02C62B76}" dt="2025-01-18T11:06:48.332" v="79"/>
        <pc:sldMkLst>
          <pc:docMk/>
          <pc:sldMk cId="2527357408" sldId="2045"/>
        </pc:sldMkLst>
        <pc:spChg chg="mod">
          <ac:chgData name="Alaa Khamis" userId="e9d8d96f-0e91-4cdd-8b6b-d0984d6e299e" providerId="ADAL" clId="{8596DF91-E541-40B2-AE10-272E02C62B76}" dt="2025-01-18T11:06:48.332" v="79"/>
          <ac:spMkLst>
            <pc:docMk/>
            <pc:sldMk cId="2527357408" sldId="2045"/>
            <ac:spMk id="17" creationId="{00000000-0000-0000-0000-000000000000}"/>
          </ac:spMkLst>
        </pc:spChg>
      </pc:sldChg>
      <pc:sldChg chg="modSp add mod">
        <pc:chgData name="Alaa Khamis" userId="e9d8d96f-0e91-4cdd-8b6b-d0984d6e299e" providerId="ADAL" clId="{8596DF91-E541-40B2-AE10-272E02C62B76}" dt="2025-01-18T11:06:52.106" v="81"/>
        <pc:sldMkLst>
          <pc:docMk/>
          <pc:sldMk cId="3375711967" sldId="2059"/>
        </pc:sldMkLst>
        <pc:spChg chg="mod">
          <ac:chgData name="Alaa Khamis" userId="e9d8d96f-0e91-4cdd-8b6b-d0984d6e299e" providerId="ADAL" clId="{8596DF91-E541-40B2-AE10-272E02C62B76}" dt="2025-01-18T11:06:52.106" v="81"/>
          <ac:spMkLst>
            <pc:docMk/>
            <pc:sldMk cId="3375711967" sldId="2059"/>
            <ac:spMk id="17" creationId="{00000000-0000-0000-0000-000000000000}"/>
          </ac:spMkLst>
        </pc:spChg>
      </pc:sldChg>
      <pc:sldChg chg="modSp add mod">
        <pc:chgData name="Alaa Khamis" userId="e9d8d96f-0e91-4cdd-8b6b-d0984d6e299e" providerId="ADAL" clId="{8596DF91-E541-40B2-AE10-272E02C62B76}" dt="2025-01-18T11:06:54.279" v="82"/>
        <pc:sldMkLst>
          <pc:docMk/>
          <pc:sldMk cId="842323945" sldId="2060"/>
        </pc:sldMkLst>
        <pc:spChg chg="mod">
          <ac:chgData name="Alaa Khamis" userId="e9d8d96f-0e91-4cdd-8b6b-d0984d6e299e" providerId="ADAL" clId="{8596DF91-E541-40B2-AE10-272E02C62B76}" dt="2025-01-18T11:06:54.279" v="82"/>
          <ac:spMkLst>
            <pc:docMk/>
            <pc:sldMk cId="842323945" sldId="2060"/>
            <ac:spMk id="17" creationId="{00000000-0000-0000-0000-000000000000}"/>
          </ac:spMkLst>
        </pc:spChg>
      </pc:sldChg>
      <pc:sldChg chg="add del">
        <pc:chgData name="Alaa Khamis" userId="e9d8d96f-0e91-4cdd-8b6b-d0984d6e299e" providerId="ADAL" clId="{8596DF91-E541-40B2-AE10-272E02C62B76}" dt="2025-01-18T11:04:09.107" v="22" actId="47"/>
        <pc:sldMkLst>
          <pc:docMk/>
          <pc:sldMk cId="2527025795" sldId="2062"/>
        </pc:sldMkLst>
      </pc:sldChg>
      <pc:sldChg chg="add del">
        <pc:chgData name="Alaa Khamis" userId="e9d8d96f-0e91-4cdd-8b6b-d0984d6e299e" providerId="ADAL" clId="{8596DF91-E541-40B2-AE10-272E02C62B76}" dt="2025-01-18T11:04:09.107" v="22" actId="47"/>
        <pc:sldMkLst>
          <pc:docMk/>
          <pc:sldMk cId="3013563696" sldId="2063"/>
        </pc:sldMkLst>
      </pc:sldChg>
      <pc:sldChg chg="add del">
        <pc:chgData name="Alaa Khamis" userId="e9d8d96f-0e91-4cdd-8b6b-d0984d6e299e" providerId="ADAL" clId="{8596DF91-E541-40B2-AE10-272E02C62B76}" dt="2025-01-18T11:04:09.107" v="22" actId="47"/>
        <pc:sldMkLst>
          <pc:docMk/>
          <pc:sldMk cId="987011022" sldId="2064"/>
        </pc:sldMkLst>
      </pc:sldChg>
      <pc:sldChg chg="add del">
        <pc:chgData name="Alaa Khamis" userId="e9d8d96f-0e91-4cdd-8b6b-d0984d6e299e" providerId="ADAL" clId="{8596DF91-E541-40B2-AE10-272E02C62B76}" dt="2025-01-18T11:04:09.107" v="22" actId="47"/>
        <pc:sldMkLst>
          <pc:docMk/>
          <pc:sldMk cId="118569641" sldId="2065"/>
        </pc:sldMkLst>
      </pc:sldChg>
      <pc:sldChg chg="addSp modSp add mod">
        <pc:chgData name="Alaa Khamis" userId="e9d8d96f-0e91-4cdd-8b6b-d0984d6e299e" providerId="ADAL" clId="{8596DF91-E541-40B2-AE10-272E02C62B76}" dt="2025-01-19T10:39:52.902" v="1436" actId="1038"/>
        <pc:sldMkLst>
          <pc:docMk/>
          <pc:sldMk cId="855944747" sldId="2068"/>
        </pc:sldMkLst>
        <pc:spChg chg="mod">
          <ac:chgData name="Alaa Khamis" userId="e9d8d96f-0e91-4cdd-8b6b-d0984d6e299e" providerId="ADAL" clId="{8596DF91-E541-40B2-AE10-272E02C62B76}" dt="2025-01-18T11:06:11.594" v="70"/>
          <ac:spMkLst>
            <pc:docMk/>
            <pc:sldMk cId="855944747" sldId="2068"/>
            <ac:spMk id="17" creationId="{00000000-0000-0000-0000-000000000000}"/>
          </ac:spMkLst>
        </pc:spChg>
        <pc:picChg chg="add mod">
          <ac:chgData name="Alaa Khamis" userId="e9d8d96f-0e91-4cdd-8b6b-d0984d6e299e" providerId="ADAL" clId="{8596DF91-E541-40B2-AE10-272E02C62B76}" dt="2025-01-19T10:39:52.902" v="1436" actId="1038"/>
          <ac:picMkLst>
            <pc:docMk/>
            <pc:sldMk cId="855944747" sldId="2068"/>
            <ac:picMk id="2" creationId="{9A3795F8-EE9A-B7AB-00F2-1F479A371556}"/>
          </ac:picMkLst>
        </pc:picChg>
        <pc:picChg chg="mod">
          <ac:chgData name="Alaa Khamis" userId="e9d8d96f-0e91-4cdd-8b6b-d0984d6e299e" providerId="ADAL" clId="{8596DF91-E541-40B2-AE10-272E02C62B76}" dt="2025-01-19T10:39:43.384" v="1426" actId="1076"/>
          <ac:picMkLst>
            <pc:docMk/>
            <pc:sldMk cId="855944747" sldId="2068"/>
            <ac:picMk id="4" creationId="{0C289E7C-6172-6526-D645-B6BFEC13A3E1}"/>
          </ac:picMkLst>
        </pc:picChg>
      </pc:sldChg>
      <pc:sldChg chg="add del">
        <pc:chgData name="Alaa Khamis" userId="e9d8d96f-0e91-4cdd-8b6b-d0984d6e299e" providerId="ADAL" clId="{8596DF91-E541-40B2-AE10-272E02C62B76}" dt="2025-01-18T11:04:09.107" v="22" actId="47"/>
        <pc:sldMkLst>
          <pc:docMk/>
          <pc:sldMk cId="2936895196" sldId="2071"/>
        </pc:sldMkLst>
      </pc:sldChg>
      <pc:sldChg chg="add del">
        <pc:chgData name="Alaa Khamis" userId="e9d8d96f-0e91-4cdd-8b6b-d0984d6e299e" providerId="ADAL" clId="{8596DF91-E541-40B2-AE10-272E02C62B76}" dt="2025-01-18T11:04:09.107" v="22" actId="47"/>
        <pc:sldMkLst>
          <pc:docMk/>
          <pc:sldMk cId="370442184" sldId="2074"/>
        </pc:sldMkLst>
      </pc:sldChg>
      <pc:sldChg chg="add del">
        <pc:chgData name="Alaa Khamis" userId="e9d8d96f-0e91-4cdd-8b6b-d0984d6e299e" providerId="ADAL" clId="{8596DF91-E541-40B2-AE10-272E02C62B76}" dt="2025-01-18T11:04:09.107" v="22" actId="47"/>
        <pc:sldMkLst>
          <pc:docMk/>
          <pc:sldMk cId="1109895768" sldId="2077"/>
        </pc:sldMkLst>
      </pc:sldChg>
      <pc:sldChg chg="add del">
        <pc:chgData name="Alaa Khamis" userId="e9d8d96f-0e91-4cdd-8b6b-d0984d6e299e" providerId="ADAL" clId="{8596DF91-E541-40B2-AE10-272E02C62B76}" dt="2025-01-18T11:04:09.107" v="22" actId="47"/>
        <pc:sldMkLst>
          <pc:docMk/>
          <pc:sldMk cId="978090944" sldId="2088"/>
        </pc:sldMkLst>
      </pc:sldChg>
      <pc:sldChg chg="del">
        <pc:chgData name="Alaa Khamis" userId="e9d8d96f-0e91-4cdd-8b6b-d0984d6e299e" providerId="ADAL" clId="{8596DF91-E541-40B2-AE10-272E02C62B76}" dt="2025-01-18T10:59:09.203" v="1" actId="47"/>
        <pc:sldMkLst>
          <pc:docMk/>
          <pc:sldMk cId="1301791476" sldId="2093"/>
        </pc:sldMkLst>
      </pc:sldChg>
      <pc:sldChg chg="del">
        <pc:chgData name="Alaa Khamis" userId="e9d8d96f-0e91-4cdd-8b6b-d0984d6e299e" providerId="ADAL" clId="{8596DF91-E541-40B2-AE10-272E02C62B76}" dt="2025-01-18T10:59:09.203" v="1" actId="47"/>
        <pc:sldMkLst>
          <pc:docMk/>
          <pc:sldMk cId="1144702484" sldId="2094"/>
        </pc:sldMkLst>
      </pc:sldChg>
      <pc:sldChg chg="modSp add mod">
        <pc:chgData name="Alaa Khamis" userId="e9d8d96f-0e91-4cdd-8b6b-d0984d6e299e" providerId="ADAL" clId="{8596DF91-E541-40B2-AE10-272E02C62B76}" dt="2025-01-18T11:06:07.341" v="68"/>
        <pc:sldMkLst>
          <pc:docMk/>
          <pc:sldMk cId="3945535339" sldId="2096"/>
        </pc:sldMkLst>
        <pc:spChg chg="mod">
          <ac:chgData name="Alaa Khamis" userId="e9d8d96f-0e91-4cdd-8b6b-d0984d6e299e" providerId="ADAL" clId="{8596DF91-E541-40B2-AE10-272E02C62B76}" dt="2025-01-18T11:06:07.341" v="68"/>
          <ac:spMkLst>
            <pc:docMk/>
            <pc:sldMk cId="3945535339" sldId="2096"/>
            <ac:spMk id="17" creationId="{00000000-0000-0000-0000-000000000000}"/>
          </ac:spMkLst>
        </pc:spChg>
      </pc:sldChg>
      <pc:sldChg chg="add del">
        <pc:chgData name="Alaa Khamis" userId="e9d8d96f-0e91-4cdd-8b6b-d0984d6e299e" providerId="ADAL" clId="{8596DF91-E541-40B2-AE10-272E02C62B76}" dt="2025-01-18T11:04:09.107" v="22" actId="47"/>
        <pc:sldMkLst>
          <pc:docMk/>
          <pc:sldMk cId="874045828" sldId="2099"/>
        </pc:sldMkLst>
      </pc:sldChg>
      <pc:sldChg chg="add del">
        <pc:chgData name="Alaa Khamis" userId="e9d8d96f-0e91-4cdd-8b6b-d0984d6e299e" providerId="ADAL" clId="{8596DF91-E541-40B2-AE10-272E02C62B76}" dt="2025-01-18T11:04:09.107" v="22" actId="47"/>
        <pc:sldMkLst>
          <pc:docMk/>
          <pc:sldMk cId="3524295056" sldId="2100"/>
        </pc:sldMkLst>
      </pc:sldChg>
      <pc:sldChg chg="add del">
        <pc:chgData name="Alaa Khamis" userId="e9d8d96f-0e91-4cdd-8b6b-d0984d6e299e" providerId="ADAL" clId="{8596DF91-E541-40B2-AE10-272E02C62B76}" dt="2025-01-18T11:04:09.107" v="22" actId="47"/>
        <pc:sldMkLst>
          <pc:docMk/>
          <pc:sldMk cId="1696781781" sldId="2101"/>
        </pc:sldMkLst>
      </pc:sldChg>
      <pc:sldChg chg="add del">
        <pc:chgData name="Alaa Khamis" userId="e9d8d96f-0e91-4cdd-8b6b-d0984d6e299e" providerId="ADAL" clId="{8596DF91-E541-40B2-AE10-272E02C62B76}" dt="2025-01-18T11:04:09.107" v="22" actId="47"/>
        <pc:sldMkLst>
          <pc:docMk/>
          <pc:sldMk cId="1920671312" sldId="2102"/>
        </pc:sldMkLst>
      </pc:sldChg>
      <pc:sldChg chg="add del">
        <pc:chgData name="Alaa Khamis" userId="e9d8d96f-0e91-4cdd-8b6b-d0984d6e299e" providerId="ADAL" clId="{8596DF91-E541-40B2-AE10-272E02C62B76}" dt="2025-01-18T11:04:09.107" v="22" actId="47"/>
        <pc:sldMkLst>
          <pc:docMk/>
          <pc:sldMk cId="1758203701" sldId="2104"/>
        </pc:sldMkLst>
      </pc:sldChg>
      <pc:sldChg chg="add del">
        <pc:chgData name="Alaa Khamis" userId="e9d8d96f-0e91-4cdd-8b6b-d0984d6e299e" providerId="ADAL" clId="{8596DF91-E541-40B2-AE10-272E02C62B76}" dt="2025-01-18T11:04:09.107" v="22" actId="47"/>
        <pc:sldMkLst>
          <pc:docMk/>
          <pc:sldMk cId="3368180228" sldId="2105"/>
        </pc:sldMkLst>
      </pc:sldChg>
      <pc:sldChg chg="del">
        <pc:chgData name="Alaa Khamis" userId="e9d8d96f-0e91-4cdd-8b6b-d0984d6e299e" providerId="ADAL" clId="{8596DF91-E541-40B2-AE10-272E02C62B76}" dt="2025-01-18T10:59:09.203" v="1" actId="47"/>
        <pc:sldMkLst>
          <pc:docMk/>
          <pc:sldMk cId="3814667206" sldId="2120"/>
        </pc:sldMkLst>
      </pc:sldChg>
      <pc:sldChg chg="del">
        <pc:chgData name="Alaa Khamis" userId="e9d8d96f-0e91-4cdd-8b6b-d0984d6e299e" providerId="ADAL" clId="{8596DF91-E541-40B2-AE10-272E02C62B76}" dt="2025-01-18T10:59:09.203" v="1" actId="47"/>
        <pc:sldMkLst>
          <pc:docMk/>
          <pc:sldMk cId="2975250129" sldId="2121"/>
        </pc:sldMkLst>
      </pc:sldChg>
      <pc:sldChg chg="modSp add mod">
        <pc:chgData name="Alaa Khamis" userId="e9d8d96f-0e91-4cdd-8b6b-d0984d6e299e" providerId="ADAL" clId="{8596DF91-E541-40B2-AE10-272E02C62B76}" dt="2025-01-18T11:06:09.548" v="69"/>
        <pc:sldMkLst>
          <pc:docMk/>
          <pc:sldMk cId="4082581280" sldId="2123"/>
        </pc:sldMkLst>
        <pc:spChg chg="mod">
          <ac:chgData name="Alaa Khamis" userId="e9d8d96f-0e91-4cdd-8b6b-d0984d6e299e" providerId="ADAL" clId="{8596DF91-E541-40B2-AE10-272E02C62B76}" dt="2025-01-18T11:06:09.548" v="69"/>
          <ac:spMkLst>
            <pc:docMk/>
            <pc:sldMk cId="4082581280" sldId="2123"/>
            <ac:spMk id="17" creationId="{00000000-0000-0000-0000-000000000000}"/>
          </ac:spMkLst>
        </pc:spChg>
      </pc:sldChg>
      <pc:sldChg chg="modSp add mod">
        <pc:chgData name="Alaa Khamis" userId="e9d8d96f-0e91-4cdd-8b6b-d0984d6e299e" providerId="ADAL" clId="{8596DF91-E541-40B2-AE10-272E02C62B76}" dt="2025-01-18T11:06:43.941" v="77"/>
        <pc:sldMkLst>
          <pc:docMk/>
          <pc:sldMk cId="4255986480" sldId="2124"/>
        </pc:sldMkLst>
        <pc:spChg chg="mod">
          <ac:chgData name="Alaa Khamis" userId="e9d8d96f-0e91-4cdd-8b6b-d0984d6e299e" providerId="ADAL" clId="{8596DF91-E541-40B2-AE10-272E02C62B76}" dt="2025-01-18T11:06:43.941" v="77"/>
          <ac:spMkLst>
            <pc:docMk/>
            <pc:sldMk cId="4255986480" sldId="2124"/>
            <ac:spMk id="17" creationId="{00000000-0000-0000-0000-000000000000}"/>
          </ac:spMkLst>
        </pc:spChg>
      </pc:sldChg>
      <pc:sldChg chg="modSp add mod">
        <pc:chgData name="Alaa Khamis" userId="e9d8d96f-0e91-4cdd-8b6b-d0984d6e299e" providerId="ADAL" clId="{8596DF91-E541-40B2-AE10-272E02C62B76}" dt="2025-01-18T11:06:45.884" v="78"/>
        <pc:sldMkLst>
          <pc:docMk/>
          <pc:sldMk cId="2400014838" sldId="2125"/>
        </pc:sldMkLst>
        <pc:spChg chg="mod">
          <ac:chgData name="Alaa Khamis" userId="e9d8d96f-0e91-4cdd-8b6b-d0984d6e299e" providerId="ADAL" clId="{8596DF91-E541-40B2-AE10-272E02C62B76}" dt="2025-01-18T11:06:45.884" v="78"/>
          <ac:spMkLst>
            <pc:docMk/>
            <pc:sldMk cId="2400014838" sldId="2125"/>
            <ac:spMk id="17" creationId="{00000000-0000-0000-0000-000000000000}"/>
          </ac:spMkLst>
        </pc:spChg>
      </pc:sldChg>
      <pc:sldChg chg="modSp add mod">
        <pc:chgData name="Alaa Khamis" userId="e9d8d96f-0e91-4cdd-8b6b-d0984d6e299e" providerId="ADAL" clId="{8596DF91-E541-40B2-AE10-272E02C62B76}" dt="2025-01-18T11:06:50.291" v="80"/>
        <pc:sldMkLst>
          <pc:docMk/>
          <pc:sldMk cId="1008758970" sldId="2126"/>
        </pc:sldMkLst>
        <pc:spChg chg="mod">
          <ac:chgData name="Alaa Khamis" userId="e9d8d96f-0e91-4cdd-8b6b-d0984d6e299e" providerId="ADAL" clId="{8596DF91-E541-40B2-AE10-272E02C62B76}" dt="2025-01-18T11:06:50.291" v="80"/>
          <ac:spMkLst>
            <pc:docMk/>
            <pc:sldMk cId="1008758970" sldId="2126"/>
            <ac:spMk id="17" creationId="{00000000-0000-0000-0000-000000000000}"/>
          </ac:spMkLst>
        </pc:spChg>
      </pc:sldChg>
      <pc:sldChg chg="add del">
        <pc:chgData name="Alaa Khamis" userId="e9d8d96f-0e91-4cdd-8b6b-d0984d6e299e" providerId="ADAL" clId="{8596DF91-E541-40B2-AE10-272E02C62B76}" dt="2025-01-18T11:04:09.107" v="22" actId="47"/>
        <pc:sldMkLst>
          <pc:docMk/>
          <pc:sldMk cId="3923729849" sldId="2127"/>
        </pc:sldMkLst>
      </pc:sldChg>
      <pc:sldChg chg="add del">
        <pc:chgData name="Alaa Khamis" userId="e9d8d96f-0e91-4cdd-8b6b-d0984d6e299e" providerId="ADAL" clId="{8596DF91-E541-40B2-AE10-272E02C62B76}" dt="2025-01-18T11:04:09.107" v="22" actId="47"/>
        <pc:sldMkLst>
          <pc:docMk/>
          <pc:sldMk cId="81364662" sldId="2128"/>
        </pc:sldMkLst>
      </pc:sldChg>
      <pc:sldChg chg="add del">
        <pc:chgData name="Alaa Khamis" userId="e9d8d96f-0e91-4cdd-8b6b-d0984d6e299e" providerId="ADAL" clId="{8596DF91-E541-40B2-AE10-272E02C62B76}" dt="2025-01-18T11:04:09.107" v="22" actId="47"/>
        <pc:sldMkLst>
          <pc:docMk/>
          <pc:sldMk cId="3738806681" sldId="2129"/>
        </pc:sldMkLst>
      </pc:sldChg>
      <pc:sldChg chg="add del">
        <pc:chgData name="Alaa Khamis" userId="e9d8d96f-0e91-4cdd-8b6b-d0984d6e299e" providerId="ADAL" clId="{8596DF91-E541-40B2-AE10-272E02C62B76}" dt="2025-01-18T11:04:09.107" v="22" actId="47"/>
        <pc:sldMkLst>
          <pc:docMk/>
          <pc:sldMk cId="3631079506" sldId="2130"/>
        </pc:sldMkLst>
      </pc:sldChg>
      <pc:sldChg chg="add del">
        <pc:chgData name="Alaa Khamis" userId="e9d8d96f-0e91-4cdd-8b6b-d0984d6e299e" providerId="ADAL" clId="{8596DF91-E541-40B2-AE10-272E02C62B76}" dt="2025-01-18T11:04:09.107" v="22" actId="47"/>
        <pc:sldMkLst>
          <pc:docMk/>
          <pc:sldMk cId="3102093158" sldId="2131"/>
        </pc:sldMkLst>
      </pc:sldChg>
      <pc:sldChg chg="add del">
        <pc:chgData name="Alaa Khamis" userId="e9d8d96f-0e91-4cdd-8b6b-d0984d6e299e" providerId="ADAL" clId="{8596DF91-E541-40B2-AE10-272E02C62B76}" dt="2025-01-18T11:04:09.107" v="22" actId="47"/>
        <pc:sldMkLst>
          <pc:docMk/>
          <pc:sldMk cId="3415988650" sldId="2132"/>
        </pc:sldMkLst>
      </pc:sldChg>
      <pc:sldChg chg="add del">
        <pc:chgData name="Alaa Khamis" userId="e9d8d96f-0e91-4cdd-8b6b-d0984d6e299e" providerId="ADAL" clId="{8596DF91-E541-40B2-AE10-272E02C62B76}" dt="2025-01-18T11:04:09.107" v="22" actId="47"/>
        <pc:sldMkLst>
          <pc:docMk/>
          <pc:sldMk cId="2568392333" sldId="2134"/>
        </pc:sldMkLst>
      </pc:sldChg>
      <pc:sldChg chg="add del">
        <pc:chgData name="Alaa Khamis" userId="e9d8d96f-0e91-4cdd-8b6b-d0984d6e299e" providerId="ADAL" clId="{8596DF91-E541-40B2-AE10-272E02C62B76}" dt="2025-01-18T11:04:09.107" v="22" actId="47"/>
        <pc:sldMkLst>
          <pc:docMk/>
          <pc:sldMk cId="1413200398" sldId="2135"/>
        </pc:sldMkLst>
      </pc:sldChg>
      <pc:sldChg chg="add del">
        <pc:chgData name="Alaa Khamis" userId="e9d8d96f-0e91-4cdd-8b6b-d0984d6e299e" providerId="ADAL" clId="{8596DF91-E541-40B2-AE10-272E02C62B76}" dt="2025-01-18T11:04:09.107" v="22" actId="47"/>
        <pc:sldMkLst>
          <pc:docMk/>
          <pc:sldMk cId="1569288316" sldId="2136"/>
        </pc:sldMkLst>
      </pc:sldChg>
      <pc:sldChg chg="add del">
        <pc:chgData name="Alaa Khamis" userId="e9d8d96f-0e91-4cdd-8b6b-d0984d6e299e" providerId="ADAL" clId="{8596DF91-E541-40B2-AE10-272E02C62B76}" dt="2025-01-18T11:04:09.107" v="22" actId="47"/>
        <pc:sldMkLst>
          <pc:docMk/>
          <pc:sldMk cId="2754965974" sldId="2137"/>
        </pc:sldMkLst>
      </pc:sldChg>
      <pc:sldChg chg="add del">
        <pc:chgData name="Alaa Khamis" userId="e9d8d96f-0e91-4cdd-8b6b-d0984d6e299e" providerId="ADAL" clId="{8596DF91-E541-40B2-AE10-272E02C62B76}" dt="2025-01-18T11:04:09.107" v="22" actId="47"/>
        <pc:sldMkLst>
          <pc:docMk/>
          <pc:sldMk cId="2839861935" sldId="2139"/>
        </pc:sldMkLst>
      </pc:sldChg>
      <pc:sldChg chg="add del">
        <pc:chgData name="Alaa Khamis" userId="e9d8d96f-0e91-4cdd-8b6b-d0984d6e299e" providerId="ADAL" clId="{8596DF91-E541-40B2-AE10-272E02C62B76}" dt="2025-01-18T11:04:09.107" v="22" actId="47"/>
        <pc:sldMkLst>
          <pc:docMk/>
          <pc:sldMk cId="2535128951" sldId="2140"/>
        </pc:sldMkLst>
      </pc:sldChg>
      <pc:sldChg chg="add del">
        <pc:chgData name="Alaa Khamis" userId="e9d8d96f-0e91-4cdd-8b6b-d0984d6e299e" providerId="ADAL" clId="{8596DF91-E541-40B2-AE10-272E02C62B76}" dt="2025-01-18T11:04:09.107" v="22" actId="47"/>
        <pc:sldMkLst>
          <pc:docMk/>
          <pc:sldMk cId="2718284060" sldId="2144"/>
        </pc:sldMkLst>
      </pc:sldChg>
      <pc:sldChg chg="add del">
        <pc:chgData name="Alaa Khamis" userId="e9d8d96f-0e91-4cdd-8b6b-d0984d6e299e" providerId="ADAL" clId="{8596DF91-E541-40B2-AE10-272E02C62B76}" dt="2025-01-18T11:04:09.107" v="22" actId="47"/>
        <pc:sldMkLst>
          <pc:docMk/>
          <pc:sldMk cId="3821832991" sldId="2145"/>
        </pc:sldMkLst>
      </pc:sldChg>
      <pc:sldChg chg="add del">
        <pc:chgData name="Alaa Khamis" userId="e9d8d96f-0e91-4cdd-8b6b-d0984d6e299e" providerId="ADAL" clId="{8596DF91-E541-40B2-AE10-272E02C62B76}" dt="2025-01-18T11:04:09.107" v="22" actId="47"/>
        <pc:sldMkLst>
          <pc:docMk/>
          <pc:sldMk cId="1139645493" sldId="2149"/>
        </pc:sldMkLst>
      </pc:sldChg>
      <pc:sldChg chg="add del">
        <pc:chgData name="Alaa Khamis" userId="e9d8d96f-0e91-4cdd-8b6b-d0984d6e299e" providerId="ADAL" clId="{8596DF91-E541-40B2-AE10-272E02C62B76}" dt="2025-01-18T11:04:09.107" v="22" actId="47"/>
        <pc:sldMkLst>
          <pc:docMk/>
          <pc:sldMk cId="924711764" sldId="2150"/>
        </pc:sldMkLst>
      </pc:sldChg>
      <pc:sldChg chg="add del">
        <pc:chgData name="Alaa Khamis" userId="e9d8d96f-0e91-4cdd-8b6b-d0984d6e299e" providerId="ADAL" clId="{8596DF91-E541-40B2-AE10-272E02C62B76}" dt="2025-01-18T11:04:09.107" v="22" actId="47"/>
        <pc:sldMkLst>
          <pc:docMk/>
          <pc:sldMk cId="2132648511" sldId="2151"/>
        </pc:sldMkLst>
      </pc:sldChg>
      <pc:sldChg chg="add del">
        <pc:chgData name="Alaa Khamis" userId="e9d8d96f-0e91-4cdd-8b6b-d0984d6e299e" providerId="ADAL" clId="{8596DF91-E541-40B2-AE10-272E02C62B76}" dt="2025-01-18T11:04:09.107" v="22" actId="47"/>
        <pc:sldMkLst>
          <pc:docMk/>
          <pc:sldMk cId="4091368768" sldId="2152"/>
        </pc:sldMkLst>
      </pc:sldChg>
      <pc:sldChg chg="del">
        <pc:chgData name="Alaa Khamis" userId="e9d8d96f-0e91-4cdd-8b6b-d0984d6e299e" providerId="ADAL" clId="{8596DF91-E541-40B2-AE10-272E02C62B76}" dt="2025-01-18T10:59:09.203" v="1" actId="47"/>
        <pc:sldMkLst>
          <pc:docMk/>
          <pc:sldMk cId="3040066172" sldId="2153"/>
        </pc:sldMkLst>
      </pc:sldChg>
      <pc:sldChg chg="add del">
        <pc:chgData name="Alaa Khamis" userId="e9d8d96f-0e91-4cdd-8b6b-d0984d6e299e" providerId="ADAL" clId="{8596DF91-E541-40B2-AE10-272E02C62B76}" dt="2025-01-18T11:04:09.107" v="22" actId="47"/>
        <pc:sldMkLst>
          <pc:docMk/>
          <pc:sldMk cId="3189119064" sldId="2164"/>
        </pc:sldMkLst>
      </pc:sldChg>
      <pc:sldChg chg="add del">
        <pc:chgData name="Alaa Khamis" userId="e9d8d96f-0e91-4cdd-8b6b-d0984d6e299e" providerId="ADAL" clId="{8596DF91-E541-40B2-AE10-272E02C62B76}" dt="2025-01-18T11:04:09.107" v="22" actId="47"/>
        <pc:sldMkLst>
          <pc:docMk/>
          <pc:sldMk cId="2315750170" sldId="2165"/>
        </pc:sldMkLst>
      </pc:sldChg>
      <pc:sldChg chg="modSp add mod">
        <pc:chgData name="Alaa Khamis" userId="e9d8d96f-0e91-4cdd-8b6b-d0984d6e299e" providerId="ADAL" clId="{8596DF91-E541-40B2-AE10-272E02C62B76}" dt="2025-01-19T07:14:30.615" v="412" actId="20577"/>
        <pc:sldMkLst>
          <pc:docMk/>
          <pc:sldMk cId="437665141" sldId="2166"/>
        </pc:sldMkLst>
        <pc:spChg chg="mod">
          <ac:chgData name="Alaa Khamis" userId="e9d8d96f-0e91-4cdd-8b6b-d0984d6e299e" providerId="ADAL" clId="{8596DF91-E541-40B2-AE10-272E02C62B76}" dt="2025-01-19T07:14:30.615" v="412" actId="20577"/>
          <ac:spMkLst>
            <pc:docMk/>
            <pc:sldMk cId="437665141" sldId="2166"/>
            <ac:spMk id="6" creationId="{DB66F59D-7A55-12CF-46AD-905B979DC6EC}"/>
          </ac:spMkLst>
        </pc:spChg>
      </pc:sldChg>
      <pc:sldChg chg="modSp add mod">
        <pc:chgData name="Alaa Khamis" userId="e9d8d96f-0e91-4cdd-8b6b-d0984d6e299e" providerId="ADAL" clId="{8596DF91-E541-40B2-AE10-272E02C62B76}" dt="2025-01-20T13:21:52.782" v="1526" actId="207"/>
        <pc:sldMkLst>
          <pc:docMk/>
          <pc:sldMk cId="3889790015" sldId="2167"/>
        </pc:sldMkLst>
        <pc:spChg chg="mod">
          <ac:chgData name="Alaa Khamis" userId="e9d8d96f-0e91-4cdd-8b6b-d0984d6e299e" providerId="ADAL" clId="{8596DF91-E541-40B2-AE10-272E02C62B76}" dt="2025-01-20T13:21:52.782" v="1526" actId="207"/>
          <ac:spMkLst>
            <pc:docMk/>
            <pc:sldMk cId="3889790015" sldId="2167"/>
            <ac:spMk id="6" creationId="{F12320A5-5C6A-6C22-AB4F-8CC63BE741ED}"/>
          </ac:spMkLst>
        </pc:spChg>
      </pc:sldChg>
      <pc:sldChg chg="modSp add mod">
        <pc:chgData name="Alaa Khamis" userId="e9d8d96f-0e91-4cdd-8b6b-d0984d6e299e" providerId="ADAL" clId="{8596DF91-E541-40B2-AE10-272E02C62B76}" dt="2025-01-20T13:21:58.130" v="1529" actId="6549"/>
        <pc:sldMkLst>
          <pc:docMk/>
          <pc:sldMk cId="3387620999" sldId="2168"/>
        </pc:sldMkLst>
        <pc:spChg chg="mod">
          <ac:chgData name="Alaa Khamis" userId="e9d8d96f-0e91-4cdd-8b6b-d0984d6e299e" providerId="ADAL" clId="{8596DF91-E541-40B2-AE10-272E02C62B76}" dt="2025-01-20T13:21:58.130" v="1529" actId="6549"/>
          <ac:spMkLst>
            <pc:docMk/>
            <pc:sldMk cId="3387620999" sldId="2168"/>
            <ac:spMk id="6" creationId="{7326AFF9-494B-AF96-E5DB-50993E383756}"/>
          </ac:spMkLst>
        </pc:spChg>
      </pc:sldChg>
      <pc:sldChg chg="del">
        <pc:chgData name="Alaa Khamis" userId="e9d8d96f-0e91-4cdd-8b6b-d0984d6e299e" providerId="ADAL" clId="{8596DF91-E541-40B2-AE10-272E02C62B76}" dt="2025-01-18T10:59:09.203" v="1" actId="47"/>
        <pc:sldMkLst>
          <pc:docMk/>
          <pc:sldMk cId="3640704924" sldId="2169"/>
        </pc:sldMkLst>
      </pc:sldChg>
      <pc:sldChg chg="modSp add mod">
        <pc:chgData name="Alaa Khamis" userId="e9d8d96f-0e91-4cdd-8b6b-d0984d6e299e" providerId="ADAL" clId="{8596DF91-E541-40B2-AE10-272E02C62B76}" dt="2025-01-20T13:22:32.823" v="1535" actId="6549"/>
        <pc:sldMkLst>
          <pc:docMk/>
          <pc:sldMk cId="3966983214" sldId="2169"/>
        </pc:sldMkLst>
        <pc:spChg chg="mod">
          <ac:chgData name="Alaa Khamis" userId="e9d8d96f-0e91-4cdd-8b6b-d0984d6e299e" providerId="ADAL" clId="{8596DF91-E541-40B2-AE10-272E02C62B76}" dt="2025-01-20T13:22:32.823" v="1535" actId="6549"/>
          <ac:spMkLst>
            <pc:docMk/>
            <pc:sldMk cId="3966983214" sldId="2169"/>
            <ac:spMk id="6" creationId="{21ACBB3D-937F-5002-ADC1-034FA0C639ED}"/>
          </ac:spMkLst>
        </pc:spChg>
      </pc:sldChg>
      <pc:sldChg chg="del">
        <pc:chgData name="Alaa Khamis" userId="e9d8d96f-0e91-4cdd-8b6b-d0984d6e299e" providerId="ADAL" clId="{8596DF91-E541-40B2-AE10-272E02C62B76}" dt="2025-01-18T10:59:09.203" v="1" actId="47"/>
        <pc:sldMkLst>
          <pc:docMk/>
          <pc:sldMk cId="2308345403" sldId="2170"/>
        </pc:sldMkLst>
      </pc:sldChg>
      <pc:sldChg chg="modSp add mod">
        <pc:chgData name="Alaa Khamis" userId="e9d8d96f-0e91-4cdd-8b6b-d0984d6e299e" providerId="ADAL" clId="{8596DF91-E541-40B2-AE10-272E02C62B76}" dt="2025-01-20T13:22:09.797" v="1532" actId="6549"/>
        <pc:sldMkLst>
          <pc:docMk/>
          <pc:sldMk cId="2443452776" sldId="2170"/>
        </pc:sldMkLst>
        <pc:spChg chg="mod">
          <ac:chgData name="Alaa Khamis" userId="e9d8d96f-0e91-4cdd-8b6b-d0984d6e299e" providerId="ADAL" clId="{8596DF91-E541-40B2-AE10-272E02C62B76}" dt="2025-01-20T13:22:09.797" v="1532" actId="6549"/>
          <ac:spMkLst>
            <pc:docMk/>
            <pc:sldMk cId="2443452776" sldId="2170"/>
            <ac:spMk id="6" creationId="{9FB77933-A248-5E07-57A2-5958E4AE0D6D}"/>
          </ac:spMkLst>
        </pc:spChg>
      </pc:sldChg>
      <pc:sldChg chg="addSp delSp modSp add mod">
        <pc:chgData name="Alaa Khamis" userId="e9d8d96f-0e91-4cdd-8b6b-d0984d6e299e" providerId="ADAL" clId="{8596DF91-E541-40B2-AE10-272E02C62B76}" dt="2025-01-18T11:48:02.396" v="166" actId="20577"/>
        <pc:sldMkLst>
          <pc:docMk/>
          <pc:sldMk cId="1188033755" sldId="2171"/>
        </pc:sldMkLst>
      </pc:sldChg>
      <pc:sldChg chg="del">
        <pc:chgData name="Alaa Khamis" userId="e9d8d96f-0e91-4cdd-8b6b-d0984d6e299e" providerId="ADAL" clId="{8596DF91-E541-40B2-AE10-272E02C62B76}" dt="2025-01-18T10:59:09.203" v="1" actId="47"/>
        <pc:sldMkLst>
          <pc:docMk/>
          <pc:sldMk cId="2615158117" sldId="2171"/>
        </pc:sldMkLst>
      </pc:sldChg>
      <pc:sldChg chg="addSp delSp modSp add mod">
        <pc:chgData name="Alaa Khamis" userId="e9d8d96f-0e91-4cdd-8b6b-d0984d6e299e" providerId="ADAL" clId="{8596DF91-E541-40B2-AE10-272E02C62B76}" dt="2025-01-18T11:47:54.143" v="161" actId="20577"/>
        <pc:sldMkLst>
          <pc:docMk/>
          <pc:sldMk cId="532692551" sldId="2172"/>
        </pc:sldMkLst>
      </pc:sldChg>
      <pc:sldChg chg="del">
        <pc:chgData name="Alaa Khamis" userId="e9d8d96f-0e91-4cdd-8b6b-d0984d6e299e" providerId="ADAL" clId="{8596DF91-E541-40B2-AE10-272E02C62B76}" dt="2025-01-18T10:59:09.203" v="1" actId="47"/>
        <pc:sldMkLst>
          <pc:docMk/>
          <pc:sldMk cId="2861777437" sldId="2172"/>
        </pc:sldMkLst>
      </pc:sldChg>
      <pc:sldChg chg="del">
        <pc:chgData name="Alaa Khamis" userId="e9d8d96f-0e91-4cdd-8b6b-d0984d6e299e" providerId="ADAL" clId="{8596DF91-E541-40B2-AE10-272E02C62B76}" dt="2025-01-18T10:59:09.203" v="1" actId="47"/>
        <pc:sldMkLst>
          <pc:docMk/>
          <pc:sldMk cId="1631765362" sldId="2173"/>
        </pc:sldMkLst>
      </pc:sldChg>
      <pc:sldChg chg="addSp delSp modSp add mod">
        <pc:chgData name="Alaa Khamis" userId="e9d8d96f-0e91-4cdd-8b6b-d0984d6e299e" providerId="ADAL" clId="{8596DF91-E541-40B2-AE10-272E02C62B76}" dt="2025-01-18T11:49:04.197" v="181"/>
        <pc:sldMkLst>
          <pc:docMk/>
          <pc:sldMk cId="3403538618" sldId="2173"/>
        </pc:sldMkLst>
      </pc:sldChg>
      <pc:sldChg chg="del">
        <pc:chgData name="Alaa Khamis" userId="e9d8d96f-0e91-4cdd-8b6b-d0984d6e299e" providerId="ADAL" clId="{8596DF91-E541-40B2-AE10-272E02C62B76}" dt="2025-01-18T10:59:09.203" v="1" actId="47"/>
        <pc:sldMkLst>
          <pc:docMk/>
          <pc:sldMk cId="3211023939" sldId="2174"/>
        </pc:sldMkLst>
      </pc:sldChg>
      <pc:sldChg chg="addSp delSp modSp add mod">
        <pc:chgData name="Alaa Khamis" userId="e9d8d96f-0e91-4cdd-8b6b-d0984d6e299e" providerId="ADAL" clId="{8596DF91-E541-40B2-AE10-272E02C62B76}" dt="2025-01-18T11:50:29.313" v="196"/>
        <pc:sldMkLst>
          <pc:docMk/>
          <pc:sldMk cId="3274182112" sldId="2174"/>
        </pc:sldMkLst>
      </pc:sldChg>
      <pc:sldChg chg="del">
        <pc:chgData name="Alaa Khamis" userId="e9d8d96f-0e91-4cdd-8b6b-d0984d6e299e" providerId="ADAL" clId="{8596DF91-E541-40B2-AE10-272E02C62B76}" dt="2025-01-18T10:59:09.203" v="1" actId="47"/>
        <pc:sldMkLst>
          <pc:docMk/>
          <pc:sldMk cId="801027332" sldId="2175"/>
        </pc:sldMkLst>
      </pc:sldChg>
      <pc:sldChg chg="addSp delSp modSp add mod">
        <pc:chgData name="Alaa Khamis" userId="e9d8d96f-0e91-4cdd-8b6b-d0984d6e299e" providerId="ADAL" clId="{8596DF91-E541-40B2-AE10-272E02C62B76}" dt="2025-01-18T11:51:48.769" v="206"/>
        <pc:sldMkLst>
          <pc:docMk/>
          <pc:sldMk cId="3494941117" sldId="2175"/>
        </pc:sldMkLst>
      </pc:sldChg>
      <pc:sldChg chg="addSp delSp modSp add mod ord">
        <pc:chgData name="Alaa Khamis" userId="e9d8d96f-0e91-4cdd-8b6b-d0984d6e299e" providerId="ADAL" clId="{8596DF91-E541-40B2-AE10-272E02C62B76}" dt="2025-01-19T07:12:39.928" v="359" actId="1036"/>
        <pc:sldMkLst>
          <pc:docMk/>
          <pc:sldMk cId="1673290105" sldId="2176"/>
        </pc:sldMkLst>
      </pc:sldChg>
      <pc:sldChg chg="del">
        <pc:chgData name="Alaa Khamis" userId="e9d8d96f-0e91-4cdd-8b6b-d0984d6e299e" providerId="ADAL" clId="{8596DF91-E541-40B2-AE10-272E02C62B76}" dt="2025-01-18T10:59:09.203" v="1" actId="47"/>
        <pc:sldMkLst>
          <pc:docMk/>
          <pc:sldMk cId="2583867819" sldId="2176"/>
        </pc:sldMkLst>
      </pc:sldChg>
      <pc:sldChg chg="del">
        <pc:chgData name="Alaa Khamis" userId="e9d8d96f-0e91-4cdd-8b6b-d0984d6e299e" providerId="ADAL" clId="{8596DF91-E541-40B2-AE10-272E02C62B76}" dt="2025-01-18T10:59:09.203" v="1" actId="47"/>
        <pc:sldMkLst>
          <pc:docMk/>
          <pc:sldMk cId="1368937137" sldId="2177"/>
        </pc:sldMkLst>
      </pc:sldChg>
      <pc:sldChg chg="addSp delSp modSp add mod ord">
        <pc:chgData name="Alaa Khamis" userId="e9d8d96f-0e91-4cdd-8b6b-d0984d6e299e" providerId="ADAL" clId="{8596DF91-E541-40B2-AE10-272E02C62B76}" dt="2025-01-18T11:54:05.973" v="225"/>
        <pc:sldMkLst>
          <pc:docMk/>
          <pc:sldMk cId="2475868417" sldId="2177"/>
        </pc:sldMkLst>
      </pc:sldChg>
      <pc:sldChg chg="del">
        <pc:chgData name="Alaa Khamis" userId="e9d8d96f-0e91-4cdd-8b6b-d0984d6e299e" providerId="ADAL" clId="{8596DF91-E541-40B2-AE10-272E02C62B76}" dt="2025-01-18T10:59:09.203" v="1" actId="47"/>
        <pc:sldMkLst>
          <pc:docMk/>
          <pc:sldMk cId="2430521419" sldId="2178"/>
        </pc:sldMkLst>
      </pc:sldChg>
      <pc:sldChg chg="modSp add mod">
        <pc:chgData name="Alaa Khamis" userId="e9d8d96f-0e91-4cdd-8b6b-d0984d6e299e" providerId="ADAL" clId="{8596DF91-E541-40B2-AE10-272E02C62B76}" dt="2025-01-19T07:14:27.367" v="411" actId="20577"/>
        <pc:sldMkLst>
          <pc:docMk/>
          <pc:sldMk cId="3205069171" sldId="2178"/>
        </pc:sldMkLst>
        <pc:spChg chg="mod">
          <ac:chgData name="Alaa Khamis" userId="e9d8d96f-0e91-4cdd-8b6b-d0984d6e299e" providerId="ADAL" clId="{8596DF91-E541-40B2-AE10-272E02C62B76}" dt="2025-01-19T07:14:27.367" v="411" actId="20577"/>
          <ac:spMkLst>
            <pc:docMk/>
            <pc:sldMk cId="3205069171" sldId="2178"/>
            <ac:spMk id="6" creationId="{C3BFE56F-8356-2247-D220-23391DFBB4DA}"/>
          </ac:spMkLst>
        </pc:spChg>
      </pc:sldChg>
      <pc:sldChg chg="addSp delSp modSp add mod">
        <pc:chgData name="Alaa Khamis" userId="e9d8d96f-0e91-4cdd-8b6b-d0984d6e299e" providerId="ADAL" clId="{8596DF91-E541-40B2-AE10-272E02C62B76}" dt="2025-01-19T07:22:27.723" v="472" actId="1035"/>
        <pc:sldMkLst>
          <pc:docMk/>
          <pc:sldMk cId="2538158140" sldId="2179"/>
        </pc:sldMkLst>
        <pc:spChg chg="add mod">
          <ac:chgData name="Alaa Khamis" userId="e9d8d96f-0e91-4cdd-8b6b-d0984d6e299e" providerId="ADAL" clId="{8596DF91-E541-40B2-AE10-272E02C62B76}" dt="2025-01-19T07:18:16.105" v="416"/>
          <ac:spMkLst>
            <pc:docMk/>
            <pc:sldMk cId="2538158140" sldId="2179"/>
            <ac:spMk id="2" creationId="{A979C4DC-90DB-7017-94D5-C485C2885BD4}"/>
          </ac:spMkLst>
        </pc:spChg>
        <pc:spChg chg="add mod">
          <ac:chgData name="Alaa Khamis" userId="e9d8d96f-0e91-4cdd-8b6b-d0984d6e299e" providerId="ADAL" clId="{8596DF91-E541-40B2-AE10-272E02C62B76}" dt="2025-01-19T07:22:27.723" v="472" actId="1035"/>
          <ac:spMkLst>
            <pc:docMk/>
            <pc:sldMk cId="2538158140" sldId="2179"/>
            <ac:spMk id="5" creationId="{836B8BE4-6335-25D1-5A61-C6ACD5C8BB9A}"/>
          </ac:spMkLst>
        </pc:spChg>
        <pc:spChg chg="add mod">
          <ac:chgData name="Alaa Khamis" userId="e9d8d96f-0e91-4cdd-8b6b-d0984d6e299e" providerId="ADAL" clId="{8596DF91-E541-40B2-AE10-272E02C62B76}" dt="2025-01-19T07:22:06.368" v="457" actId="1076"/>
          <ac:spMkLst>
            <pc:docMk/>
            <pc:sldMk cId="2538158140" sldId="2179"/>
            <ac:spMk id="12" creationId="{93533C29-4B6F-71EA-B2C6-6A0E01B03F9E}"/>
          </ac:spMkLst>
        </pc:spChg>
        <pc:spChg chg="add mod">
          <ac:chgData name="Alaa Khamis" userId="e9d8d96f-0e91-4cdd-8b6b-d0984d6e299e" providerId="ADAL" clId="{8596DF91-E541-40B2-AE10-272E02C62B76}" dt="2025-01-19T07:22:06.368" v="457" actId="1076"/>
          <ac:spMkLst>
            <pc:docMk/>
            <pc:sldMk cId="2538158140" sldId="2179"/>
            <ac:spMk id="13" creationId="{A884EB3C-27A1-17E9-4B0D-C84DEC5CE2D5}"/>
          </ac:spMkLst>
        </pc:spChg>
        <pc:spChg chg="add mod">
          <ac:chgData name="Alaa Khamis" userId="e9d8d96f-0e91-4cdd-8b6b-d0984d6e299e" providerId="ADAL" clId="{8596DF91-E541-40B2-AE10-272E02C62B76}" dt="2025-01-19T07:22:06.368" v="457" actId="1076"/>
          <ac:spMkLst>
            <pc:docMk/>
            <pc:sldMk cId="2538158140" sldId="2179"/>
            <ac:spMk id="14" creationId="{F22E0B69-5755-58D8-9352-4CCFE22361EE}"/>
          </ac:spMkLst>
        </pc:spChg>
        <pc:spChg chg="add mod">
          <ac:chgData name="Alaa Khamis" userId="e9d8d96f-0e91-4cdd-8b6b-d0984d6e299e" providerId="ADAL" clId="{8596DF91-E541-40B2-AE10-272E02C62B76}" dt="2025-01-19T07:22:18.667" v="467" actId="1036"/>
          <ac:spMkLst>
            <pc:docMk/>
            <pc:sldMk cId="2538158140" sldId="2179"/>
            <ac:spMk id="15" creationId="{012C6B7C-5EAB-DBB7-EA7A-22EBF5F4237A}"/>
          </ac:spMkLst>
        </pc:spChg>
        <pc:spChg chg="mod">
          <ac:chgData name="Alaa Khamis" userId="e9d8d96f-0e91-4cdd-8b6b-d0984d6e299e" providerId="ADAL" clId="{8596DF91-E541-40B2-AE10-272E02C62B76}" dt="2025-01-19T07:22:18.667" v="467" actId="1036"/>
          <ac:spMkLst>
            <pc:docMk/>
            <pc:sldMk cId="2538158140" sldId="2179"/>
            <ac:spMk id="16" creationId="{F5CD667D-23BA-DC10-7499-7FC2C10A528B}"/>
          </ac:spMkLst>
        </pc:spChg>
        <pc:spChg chg="mod">
          <ac:chgData name="Alaa Khamis" userId="e9d8d96f-0e91-4cdd-8b6b-d0984d6e299e" providerId="ADAL" clId="{8596DF91-E541-40B2-AE10-272E02C62B76}" dt="2025-01-19T07:14:23.318" v="410" actId="20577"/>
          <ac:spMkLst>
            <pc:docMk/>
            <pc:sldMk cId="2538158140" sldId="2179"/>
            <ac:spMk id="17" creationId="{CA86DB53-80BC-A8DC-A149-3CD41BE3E114}"/>
          </ac:spMkLst>
        </pc:spChg>
        <pc:spChg chg="add mod">
          <ac:chgData name="Alaa Khamis" userId="e9d8d96f-0e91-4cdd-8b6b-d0984d6e299e" providerId="ADAL" clId="{8596DF91-E541-40B2-AE10-272E02C62B76}" dt="2025-01-19T07:22:18.667" v="467" actId="1036"/>
          <ac:spMkLst>
            <pc:docMk/>
            <pc:sldMk cId="2538158140" sldId="2179"/>
            <ac:spMk id="18" creationId="{36E5A112-8C3E-9B5D-30BA-3790E271021A}"/>
          </ac:spMkLst>
        </pc:spChg>
        <pc:spChg chg="add mod">
          <ac:chgData name="Alaa Khamis" userId="e9d8d96f-0e91-4cdd-8b6b-d0984d6e299e" providerId="ADAL" clId="{8596DF91-E541-40B2-AE10-272E02C62B76}" dt="2025-01-19T07:22:06.368" v="457" actId="1076"/>
          <ac:spMkLst>
            <pc:docMk/>
            <pc:sldMk cId="2538158140" sldId="2179"/>
            <ac:spMk id="24" creationId="{2E368B8D-EB3F-40A8-A68D-19CEE3D5DA44}"/>
          </ac:spMkLst>
        </pc:spChg>
        <pc:spChg chg="add mod">
          <ac:chgData name="Alaa Khamis" userId="e9d8d96f-0e91-4cdd-8b6b-d0984d6e299e" providerId="ADAL" clId="{8596DF91-E541-40B2-AE10-272E02C62B76}" dt="2025-01-19T07:22:06.368" v="457" actId="1076"/>
          <ac:spMkLst>
            <pc:docMk/>
            <pc:sldMk cId="2538158140" sldId="2179"/>
            <ac:spMk id="27" creationId="{210FCD09-1CB8-487F-9DC6-86F833B6032B}"/>
          </ac:spMkLst>
        </pc:spChg>
        <pc:spChg chg="add mod">
          <ac:chgData name="Alaa Khamis" userId="e9d8d96f-0e91-4cdd-8b6b-d0984d6e299e" providerId="ADAL" clId="{8596DF91-E541-40B2-AE10-272E02C62B76}" dt="2025-01-19T07:22:06.368" v="457" actId="1076"/>
          <ac:spMkLst>
            <pc:docMk/>
            <pc:sldMk cId="2538158140" sldId="2179"/>
            <ac:spMk id="28" creationId="{183799D4-1C99-4D41-8B18-4D28A20956D4}"/>
          </ac:spMkLst>
        </pc:spChg>
        <pc:spChg chg="add mod">
          <ac:chgData name="Alaa Khamis" userId="e9d8d96f-0e91-4cdd-8b6b-d0984d6e299e" providerId="ADAL" clId="{8596DF91-E541-40B2-AE10-272E02C62B76}" dt="2025-01-19T07:22:06.368" v="457" actId="1076"/>
          <ac:spMkLst>
            <pc:docMk/>
            <pc:sldMk cId="2538158140" sldId="2179"/>
            <ac:spMk id="30" creationId="{69323FDF-ECAE-4959-843F-8A2FFB67FCAA}"/>
          </ac:spMkLst>
        </pc:spChg>
        <pc:spChg chg="add mod">
          <ac:chgData name="Alaa Khamis" userId="e9d8d96f-0e91-4cdd-8b6b-d0984d6e299e" providerId="ADAL" clId="{8596DF91-E541-40B2-AE10-272E02C62B76}" dt="2025-01-19T07:22:06.368" v="457" actId="1076"/>
          <ac:spMkLst>
            <pc:docMk/>
            <pc:sldMk cId="2538158140" sldId="2179"/>
            <ac:spMk id="31" creationId="{23164F26-E43C-4E45-855A-57130BE06EAD}"/>
          </ac:spMkLst>
        </pc:spChg>
        <pc:picChg chg="mod">
          <ac:chgData name="Alaa Khamis" userId="e9d8d96f-0e91-4cdd-8b6b-d0984d6e299e" providerId="ADAL" clId="{8596DF91-E541-40B2-AE10-272E02C62B76}" dt="2025-01-19T07:22:18.667" v="467" actId="1036"/>
          <ac:picMkLst>
            <pc:docMk/>
            <pc:sldMk cId="2538158140" sldId="2179"/>
            <ac:picMk id="7" creationId="{B74ABFE2-CAF0-4A93-CE2C-1B3F3DFCA0AB}"/>
          </ac:picMkLst>
        </pc:picChg>
        <pc:picChg chg="mod">
          <ac:chgData name="Alaa Khamis" userId="e9d8d96f-0e91-4cdd-8b6b-d0984d6e299e" providerId="ADAL" clId="{8596DF91-E541-40B2-AE10-272E02C62B76}" dt="2025-01-19T07:22:18.667" v="467" actId="1036"/>
          <ac:picMkLst>
            <pc:docMk/>
            <pc:sldMk cId="2538158140" sldId="2179"/>
            <ac:picMk id="8" creationId="{7A644EA7-4B15-4699-B044-ADE54738085E}"/>
          </ac:picMkLst>
        </pc:picChg>
        <pc:picChg chg="mod">
          <ac:chgData name="Alaa Khamis" userId="e9d8d96f-0e91-4cdd-8b6b-d0984d6e299e" providerId="ADAL" clId="{8596DF91-E541-40B2-AE10-272E02C62B76}" dt="2025-01-19T07:22:18.667" v="467" actId="1036"/>
          <ac:picMkLst>
            <pc:docMk/>
            <pc:sldMk cId="2538158140" sldId="2179"/>
            <ac:picMk id="19" creationId="{B4958034-F2E7-44AB-B284-F2CFBBE29885}"/>
          </ac:picMkLst>
        </pc:picChg>
      </pc:sldChg>
      <pc:sldChg chg="del">
        <pc:chgData name="Alaa Khamis" userId="e9d8d96f-0e91-4cdd-8b6b-d0984d6e299e" providerId="ADAL" clId="{8596DF91-E541-40B2-AE10-272E02C62B76}" dt="2025-01-18T10:59:09.203" v="1" actId="47"/>
        <pc:sldMkLst>
          <pc:docMk/>
          <pc:sldMk cId="4240997989" sldId="2179"/>
        </pc:sldMkLst>
      </pc:sldChg>
      <pc:sldChg chg="addSp delSp modSp add mod modAnim">
        <pc:chgData name="Alaa Khamis" userId="e9d8d96f-0e91-4cdd-8b6b-d0984d6e299e" providerId="ADAL" clId="{8596DF91-E541-40B2-AE10-272E02C62B76}" dt="2025-01-19T07:24:13.468" v="495"/>
        <pc:sldMkLst>
          <pc:docMk/>
          <pc:sldMk cId="1453831638" sldId="2180"/>
        </pc:sldMkLst>
        <pc:spChg chg="mod">
          <ac:chgData name="Alaa Khamis" userId="e9d8d96f-0e91-4cdd-8b6b-d0984d6e299e" providerId="ADAL" clId="{8596DF91-E541-40B2-AE10-272E02C62B76}" dt="2025-01-19T07:22:44.785" v="474"/>
          <ac:spMkLst>
            <pc:docMk/>
            <pc:sldMk cId="1453831638" sldId="2180"/>
            <ac:spMk id="2" creationId="{C2E79763-0994-B79C-5255-8CB98F1B44D4}"/>
          </ac:spMkLst>
        </pc:spChg>
        <pc:spChg chg="add mod">
          <ac:chgData name="Alaa Khamis" userId="e9d8d96f-0e91-4cdd-8b6b-d0984d6e299e" providerId="ADAL" clId="{8596DF91-E541-40B2-AE10-272E02C62B76}" dt="2025-01-19T07:23:50.088" v="491" actId="1076"/>
          <ac:spMkLst>
            <pc:docMk/>
            <pc:sldMk cId="1453831638" sldId="2180"/>
            <ac:spMk id="4" creationId="{00000000-0000-0000-0000-000000000000}"/>
          </ac:spMkLst>
        </pc:spChg>
        <pc:spChg chg="mod">
          <ac:chgData name="Alaa Khamis" userId="e9d8d96f-0e91-4cdd-8b6b-d0984d6e299e" providerId="ADAL" clId="{8596DF91-E541-40B2-AE10-272E02C62B76}" dt="2025-01-19T07:22:59.930" v="477" actId="20577"/>
          <ac:spMkLst>
            <pc:docMk/>
            <pc:sldMk cId="1453831638" sldId="2180"/>
            <ac:spMk id="5" creationId="{AC5DF4CD-1096-864B-770F-B9F4FCBB564D}"/>
          </ac:spMkLst>
        </pc:spChg>
        <pc:spChg chg="add mod">
          <ac:chgData name="Alaa Khamis" userId="e9d8d96f-0e91-4cdd-8b6b-d0984d6e299e" providerId="ADAL" clId="{8596DF91-E541-40B2-AE10-272E02C62B76}" dt="2025-01-19T07:23:50.088" v="491" actId="1076"/>
          <ac:spMkLst>
            <pc:docMk/>
            <pc:sldMk cId="1453831638" sldId="2180"/>
            <ac:spMk id="15366" creationId="{00000000-0000-0000-0000-000000000000}"/>
          </ac:spMkLst>
        </pc:spChg>
        <pc:spChg chg="add mod">
          <ac:chgData name="Alaa Khamis" userId="e9d8d96f-0e91-4cdd-8b6b-d0984d6e299e" providerId="ADAL" clId="{8596DF91-E541-40B2-AE10-272E02C62B76}" dt="2025-01-19T07:23:50.088" v="491" actId="1076"/>
          <ac:spMkLst>
            <pc:docMk/>
            <pc:sldMk cId="1453831638" sldId="2180"/>
            <ac:spMk id="15369" creationId="{00000000-0000-0000-0000-000000000000}"/>
          </ac:spMkLst>
        </pc:spChg>
        <pc:picChg chg="add mod">
          <ac:chgData name="Alaa Khamis" userId="e9d8d96f-0e91-4cdd-8b6b-d0984d6e299e" providerId="ADAL" clId="{8596DF91-E541-40B2-AE10-272E02C62B76}" dt="2025-01-19T07:23:50.088" v="491" actId="1076"/>
          <ac:picMkLst>
            <pc:docMk/>
            <pc:sldMk cId="1453831638" sldId="2180"/>
            <ac:picMk id="3" creationId="{00000000-0000-0000-0000-000000000000}"/>
          </ac:picMkLst>
        </pc:picChg>
        <pc:picChg chg="add mod">
          <ac:chgData name="Alaa Khamis" userId="e9d8d96f-0e91-4cdd-8b6b-d0984d6e299e" providerId="ADAL" clId="{8596DF91-E541-40B2-AE10-272E02C62B76}" dt="2025-01-19T07:23:50.088" v="491" actId="1076"/>
          <ac:picMkLst>
            <pc:docMk/>
            <pc:sldMk cId="1453831638" sldId="2180"/>
            <ac:picMk id="15365" creationId="{00000000-0000-0000-0000-000000000000}"/>
          </ac:picMkLst>
        </pc:picChg>
      </pc:sldChg>
      <pc:sldChg chg="del">
        <pc:chgData name="Alaa Khamis" userId="e9d8d96f-0e91-4cdd-8b6b-d0984d6e299e" providerId="ADAL" clId="{8596DF91-E541-40B2-AE10-272E02C62B76}" dt="2025-01-18T10:59:09.203" v="1" actId="47"/>
        <pc:sldMkLst>
          <pc:docMk/>
          <pc:sldMk cId="3027364865" sldId="2180"/>
        </pc:sldMkLst>
      </pc:sldChg>
      <pc:sldChg chg="del">
        <pc:chgData name="Alaa Khamis" userId="e9d8d96f-0e91-4cdd-8b6b-d0984d6e299e" providerId="ADAL" clId="{8596DF91-E541-40B2-AE10-272E02C62B76}" dt="2025-01-18T10:59:09.203" v="1" actId="47"/>
        <pc:sldMkLst>
          <pc:docMk/>
          <pc:sldMk cId="885421342" sldId="2181"/>
        </pc:sldMkLst>
      </pc:sldChg>
      <pc:sldChg chg="addSp delSp modSp add mod modAnim">
        <pc:chgData name="Alaa Khamis" userId="e9d8d96f-0e91-4cdd-8b6b-d0984d6e299e" providerId="ADAL" clId="{8596DF91-E541-40B2-AE10-272E02C62B76}" dt="2025-01-19T07:31:16.059" v="558" actId="14100"/>
        <pc:sldMkLst>
          <pc:docMk/>
          <pc:sldMk cId="2695252433" sldId="2181"/>
        </pc:sldMkLst>
        <pc:spChg chg="mod">
          <ac:chgData name="Alaa Khamis" userId="e9d8d96f-0e91-4cdd-8b6b-d0984d6e299e" providerId="ADAL" clId="{8596DF91-E541-40B2-AE10-272E02C62B76}" dt="2025-01-19T07:25:37.354" v="537" actId="20577"/>
          <ac:spMkLst>
            <pc:docMk/>
            <pc:sldMk cId="2695252433" sldId="2181"/>
            <ac:spMk id="2" creationId="{2FAC0848-09FF-1BB6-1381-BA32F7728593}"/>
          </ac:spMkLst>
        </pc:spChg>
        <pc:picChg chg="add mod">
          <ac:chgData name="Alaa Khamis" userId="e9d8d96f-0e91-4cdd-8b6b-d0984d6e299e" providerId="ADAL" clId="{8596DF91-E541-40B2-AE10-272E02C62B76}" dt="2025-01-19T07:31:12.296" v="556" actId="14100"/>
          <ac:picMkLst>
            <pc:docMk/>
            <pc:sldMk cId="2695252433" sldId="2181"/>
            <ac:picMk id="7" creationId="{80B637E0-2BCF-FD15-22C1-B85295ED6F00}"/>
          </ac:picMkLst>
        </pc:picChg>
        <pc:picChg chg="add mod">
          <ac:chgData name="Alaa Khamis" userId="e9d8d96f-0e91-4cdd-8b6b-d0984d6e299e" providerId="ADAL" clId="{8596DF91-E541-40B2-AE10-272E02C62B76}" dt="2025-01-19T07:31:16.059" v="558" actId="14100"/>
          <ac:picMkLst>
            <pc:docMk/>
            <pc:sldMk cId="2695252433" sldId="2181"/>
            <ac:picMk id="9" creationId="{4E5133BF-16C5-AFD1-6201-168B8E9F07F2}"/>
          </ac:picMkLst>
        </pc:picChg>
      </pc:sldChg>
      <pc:sldChg chg="addSp delSp modSp add mod">
        <pc:chgData name="Alaa Khamis" userId="e9d8d96f-0e91-4cdd-8b6b-d0984d6e299e" providerId="ADAL" clId="{8596DF91-E541-40B2-AE10-272E02C62B76}" dt="2025-01-19T07:31:04.340" v="553" actId="1076"/>
        <pc:sldMkLst>
          <pc:docMk/>
          <pc:sldMk cId="2118678746" sldId="2182"/>
        </pc:sldMkLst>
        <pc:spChg chg="mod">
          <ac:chgData name="Alaa Khamis" userId="e9d8d96f-0e91-4cdd-8b6b-d0984d6e299e" providerId="ADAL" clId="{8596DF91-E541-40B2-AE10-272E02C62B76}" dt="2025-01-19T07:30:39.323" v="545" actId="20577"/>
          <ac:spMkLst>
            <pc:docMk/>
            <pc:sldMk cId="2118678746" sldId="2182"/>
            <ac:spMk id="2" creationId="{E6F3D67C-D51D-D66A-D8F5-35A0133735C4}"/>
          </ac:spMkLst>
        </pc:spChg>
        <pc:picChg chg="add mod">
          <ac:chgData name="Alaa Khamis" userId="e9d8d96f-0e91-4cdd-8b6b-d0984d6e299e" providerId="ADAL" clId="{8596DF91-E541-40B2-AE10-272E02C62B76}" dt="2025-01-19T07:31:01.052" v="552" actId="1076"/>
          <ac:picMkLst>
            <pc:docMk/>
            <pc:sldMk cId="2118678746" sldId="2182"/>
            <ac:picMk id="4" creationId="{0E59589E-AE54-A471-01A3-AEEC4E9B77AC}"/>
          </ac:picMkLst>
        </pc:picChg>
        <pc:picChg chg="add mod ord">
          <ac:chgData name="Alaa Khamis" userId="e9d8d96f-0e91-4cdd-8b6b-d0984d6e299e" providerId="ADAL" clId="{8596DF91-E541-40B2-AE10-272E02C62B76}" dt="2025-01-19T07:31:04.340" v="553" actId="1076"/>
          <ac:picMkLst>
            <pc:docMk/>
            <pc:sldMk cId="2118678746" sldId="2182"/>
            <ac:picMk id="6" creationId="{3AE955F5-2900-8B77-7501-A780AA1E241B}"/>
          </ac:picMkLst>
        </pc:picChg>
      </pc:sldChg>
      <pc:sldChg chg="del">
        <pc:chgData name="Alaa Khamis" userId="e9d8d96f-0e91-4cdd-8b6b-d0984d6e299e" providerId="ADAL" clId="{8596DF91-E541-40B2-AE10-272E02C62B76}" dt="2025-01-18T10:59:09.203" v="1" actId="47"/>
        <pc:sldMkLst>
          <pc:docMk/>
          <pc:sldMk cId="842445843" sldId="2183"/>
        </pc:sldMkLst>
      </pc:sldChg>
      <pc:sldChg chg="addSp delSp modSp add mod">
        <pc:chgData name="Alaa Khamis" userId="e9d8d96f-0e91-4cdd-8b6b-d0984d6e299e" providerId="ADAL" clId="{8596DF91-E541-40B2-AE10-272E02C62B76}" dt="2025-01-19T07:32:45.415" v="583" actId="22"/>
        <pc:sldMkLst>
          <pc:docMk/>
          <pc:sldMk cId="875652593" sldId="2183"/>
        </pc:sldMkLst>
        <pc:spChg chg="mod">
          <ac:chgData name="Alaa Khamis" userId="e9d8d96f-0e91-4cdd-8b6b-d0984d6e299e" providerId="ADAL" clId="{8596DF91-E541-40B2-AE10-272E02C62B76}" dt="2025-01-19T07:32:18.585" v="576" actId="20577"/>
          <ac:spMkLst>
            <pc:docMk/>
            <pc:sldMk cId="875652593" sldId="2183"/>
            <ac:spMk id="2" creationId="{974F999D-AE87-1AD3-F272-27A78FB72CAA}"/>
          </ac:spMkLst>
        </pc:spChg>
        <pc:picChg chg="add mod ord">
          <ac:chgData name="Alaa Khamis" userId="e9d8d96f-0e91-4cdd-8b6b-d0984d6e299e" providerId="ADAL" clId="{8596DF91-E541-40B2-AE10-272E02C62B76}" dt="2025-01-19T07:32:24.258" v="580" actId="167"/>
          <ac:picMkLst>
            <pc:docMk/>
            <pc:sldMk cId="875652593" sldId="2183"/>
            <ac:picMk id="5" creationId="{942FC695-8BF3-8C00-74EB-69C96900AA47}"/>
          </ac:picMkLst>
        </pc:picChg>
        <pc:picChg chg="add mod">
          <ac:chgData name="Alaa Khamis" userId="e9d8d96f-0e91-4cdd-8b6b-d0984d6e299e" providerId="ADAL" clId="{8596DF91-E541-40B2-AE10-272E02C62B76}" dt="2025-01-19T07:32:26.753" v="581" actId="1076"/>
          <ac:picMkLst>
            <pc:docMk/>
            <pc:sldMk cId="875652593" sldId="2183"/>
            <ac:picMk id="8" creationId="{ACABD615-E4A9-B1F2-7B5F-6B7181F141CB}"/>
          </ac:picMkLst>
        </pc:picChg>
      </pc:sldChg>
      <pc:sldChg chg="addSp delSp modSp add mod modAnim">
        <pc:chgData name="Alaa Khamis" userId="e9d8d96f-0e91-4cdd-8b6b-d0984d6e299e" providerId="ADAL" clId="{8596DF91-E541-40B2-AE10-272E02C62B76}" dt="2025-01-20T16:05:39.662" v="1551" actId="6549"/>
        <pc:sldMkLst>
          <pc:docMk/>
          <pc:sldMk cId="3425042011" sldId="2184"/>
        </pc:sldMkLst>
        <pc:spChg chg="add mod">
          <ac:chgData name="Alaa Khamis" userId="e9d8d96f-0e91-4cdd-8b6b-d0984d6e299e" providerId="ADAL" clId="{8596DF91-E541-40B2-AE10-272E02C62B76}" dt="2025-01-19T07:36:31.436" v="674" actId="14100"/>
          <ac:spMkLst>
            <pc:docMk/>
            <pc:sldMk cId="3425042011" sldId="2184"/>
            <ac:spMk id="9" creationId="{843B35BA-7370-ED5A-20CF-00E19D3A8A13}"/>
          </ac:spMkLst>
        </pc:spChg>
        <pc:spChg chg="add mod">
          <ac:chgData name="Alaa Khamis" userId="e9d8d96f-0e91-4cdd-8b6b-d0984d6e299e" providerId="ADAL" clId="{8596DF91-E541-40B2-AE10-272E02C62B76}" dt="2025-01-20T16:05:39.662" v="1551" actId="6549"/>
          <ac:spMkLst>
            <pc:docMk/>
            <pc:sldMk cId="3425042011" sldId="2184"/>
            <ac:spMk id="10" creationId="{80315744-2215-C821-1129-8041322E99D5}"/>
          </ac:spMkLst>
        </pc:spChg>
        <pc:picChg chg="add mod">
          <ac:chgData name="Alaa Khamis" userId="e9d8d96f-0e91-4cdd-8b6b-d0984d6e299e" providerId="ADAL" clId="{8596DF91-E541-40B2-AE10-272E02C62B76}" dt="2025-01-19T07:34:42.316" v="602" actId="14100"/>
          <ac:picMkLst>
            <pc:docMk/>
            <pc:sldMk cId="3425042011" sldId="2184"/>
            <ac:picMk id="6" creationId="{B46CDA0C-FAE7-1C50-FB52-C163D559F76D}"/>
          </ac:picMkLst>
        </pc:picChg>
        <pc:picChg chg="add mod">
          <ac:chgData name="Alaa Khamis" userId="e9d8d96f-0e91-4cdd-8b6b-d0984d6e299e" providerId="ADAL" clId="{8596DF91-E541-40B2-AE10-272E02C62B76}" dt="2025-01-19T07:35:53.569" v="634" actId="14100"/>
          <ac:picMkLst>
            <pc:docMk/>
            <pc:sldMk cId="3425042011" sldId="2184"/>
            <ac:picMk id="7" creationId="{F2A21408-0594-DFF4-7D71-E306404146A9}"/>
          </ac:picMkLst>
        </pc:picChg>
      </pc:sldChg>
      <pc:sldChg chg="del">
        <pc:chgData name="Alaa Khamis" userId="e9d8d96f-0e91-4cdd-8b6b-d0984d6e299e" providerId="ADAL" clId="{8596DF91-E541-40B2-AE10-272E02C62B76}" dt="2025-01-18T10:59:09.203" v="1" actId="47"/>
        <pc:sldMkLst>
          <pc:docMk/>
          <pc:sldMk cId="4216368416" sldId="2184"/>
        </pc:sldMkLst>
      </pc:sldChg>
      <pc:sldChg chg="addSp delSp modSp add mod">
        <pc:chgData name="Alaa Khamis" userId="e9d8d96f-0e91-4cdd-8b6b-d0984d6e299e" providerId="ADAL" clId="{8596DF91-E541-40B2-AE10-272E02C62B76}" dt="2025-01-19T07:40:45.462" v="689" actId="167"/>
        <pc:sldMkLst>
          <pc:docMk/>
          <pc:sldMk cId="3353451986" sldId="2185"/>
        </pc:sldMkLst>
        <pc:spChg chg="mod">
          <ac:chgData name="Alaa Khamis" userId="e9d8d96f-0e91-4cdd-8b6b-d0984d6e299e" providerId="ADAL" clId="{8596DF91-E541-40B2-AE10-272E02C62B76}" dt="2025-01-19T07:39:38.033" v="684" actId="20577"/>
          <ac:spMkLst>
            <pc:docMk/>
            <pc:sldMk cId="3353451986" sldId="2185"/>
            <ac:spMk id="2" creationId="{3E26804C-7D12-01F5-9490-D73332C8D2A1}"/>
          </ac:spMkLst>
        </pc:spChg>
        <pc:picChg chg="add mod ord">
          <ac:chgData name="Alaa Khamis" userId="e9d8d96f-0e91-4cdd-8b6b-d0984d6e299e" providerId="ADAL" clId="{8596DF91-E541-40B2-AE10-272E02C62B76}" dt="2025-01-19T07:40:45.462" v="689" actId="167"/>
          <ac:picMkLst>
            <pc:docMk/>
            <pc:sldMk cId="3353451986" sldId="2185"/>
            <ac:picMk id="4" creationId="{B431C699-EF79-98F4-E951-F4AC7EA4C9F9}"/>
          </ac:picMkLst>
        </pc:picChg>
      </pc:sldChg>
      <pc:sldChg chg="addSp delSp modSp add mod">
        <pc:chgData name="Alaa Khamis" userId="e9d8d96f-0e91-4cdd-8b6b-d0984d6e299e" providerId="ADAL" clId="{8596DF91-E541-40B2-AE10-272E02C62B76}" dt="2025-01-19T07:41:22.269" v="707" actId="22"/>
        <pc:sldMkLst>
          <pc:docMk/>
          <pc:sldMk cId="2649281203" sldId="2186"/>
        </pc:sldMkLst>
        <pc:spChg chg="mod">
          <ac:chgData name="Alaa Khamis" userId="e9d8d96f-0e91-4cdd-8b6b-d0984d6e299e" providerId="ADAL" clId="{8596DF91-E541-40B2-AE10-272E02C62B76}" dt="2025-01-19T07:41:07.713" v="705" actId="20577"/>
          <ac:spMkLst>
            <pc:docMk/>
            <pc:sldMk cId="2649281203" sldId="2186"/>
            <ac:spMk id="2" creationId="{C58CA089-B63C-8858-A671-88D4B67A3D98}"/>
          </ac:spMkLst>
        </pc:spChg>
        <pc:picChg chg="add mod">
          <ac:chgData name="Alaa Khamis" userId="e9d8d96f-0e91-4cdd-8b6b-d0984d6e299e" providerId="ADAL" clId="{8596DF91-E541-40B2-AE10-272E02C62B76}" dt="2025-01-19T07:41:02.525" v="697" actId="1036"/>
          <ac:picMkLst>
            <pc:docMk/>
            <pc:sldMk cId="2649281203" sldId="2186"/>
            <ac:picMk id="5" creationId="{0AD2CE28-57AB-5F5A-00CC-E0BAF9BF84F2}"/>
          </ac:picMkLst>
        </pc:picChg>
      </pc:sldChg>
      <pc:sldChg chg="del">
        <pc:chgData name="Alaa Khamis" userId="e9d8d96f-0e91-4cdd-8b6b-d0984d6e299e" providerId="ADAL" clId="{8596DF91-E541-40B2-AE10-272E02C62B76}" dt="2025-01-18T10:59:09.203" v="1" actId="47"/>
        <pc:sldMkLst>
          <pc:docMk/>
          <pc:sldMk cId="997471323" sldId="2187"/>
        </pc:sldMkLst>
      </pc:sldChg>
      <pc:sldChg chg="addSp delSp modSp add mod">
        <pc:chgData name="Alaa Khamis" userId="e9d8d96f-0e91-4cdd-8b6b-d0984d6e299e" providerId="ADAL" clId="{8596DF91-E541-40B2-AE10-272E02C62B76}" dt="2025-01-19T08:00:46.062" v="760" actId="1076"/>
        <pc:sldMkLst>
          <pc:docMk/>
          <pc:sldMk cId="1068530294" sldId="2187"/>
        </pc:sldMkLst>
        <pc:spChg chg="mod">
          <ac:chgData name="Alaa Khamis" userId="e9d8d96f-0e91-4cdd-8b6b-d0984d6e299e" providerId="ADAL" clId="{8596DF91-E541-40B2-AE10-272E02C62B76}" dt="2025-01-19T07:42:24.459" v="724" actId="20577"/>
          <ac:spMkLst>
            <pc:docMk/>
            <pc:sldMk cId="1068530294" sldId="2187"/>
            <ac:spMk id="2" creationId="{FEA4D1CC-3463-10F6-DF6B-4C38DC5DDE46}"/>
          </ac:spMkLst>
        </pc:spChg>
      </pc:sldChg>
      <pc:sldChg chg="addSp delSp modSp add mod">
        <pc:chgData name="Alaa Khamis" userId="e9d8d96f-0e91-4cdd-8b6b-d0984d6e299e" providerId="ADAL" clId="{8596DF91-E541-40B2-AE10-272E02C62B76}" dt="2025-01-19T14:55:53.355" v="1518" actId="1036"/>
        <pc:sldMkLst>
          <pc:docMk/>
          <pc:sldMk cId="1577389295" sldId="2188"/>
        </pc:sldMkLst>
        <pc:spChg chg="mod">
          <ac:chgData name="Alaa Khamis" userId="e9d8d96f-0e91-4cdd-8b6b-d0984d6e299e" providerId="ADAL" clId="{8596DF91-E541-40B2-AE10-272E02C62B76}" dt="2025-01-19T08:01:32.399" v="799" actId="6549"/>
          <ac:spMkLst>
            <pc:docMk/>
            <pc:sldMk cId="1577389295" sldId="2188"/>
            <ac:spMk id="2" creationId="{5893A428-BBF7-F10E-F9C0-0DF923FB044E}"/>
          </ac:spMkLst>
        </pc:spChg>
        <pc:spChg chg="add mod">
          <ac:chgData name="Alaa Khamis" userId="e9d8d96f-0e91-4cdd-8b6b-d0984d6e299e" providerId="ADAL" clId="{8596DF91-E541-40B2-AE10-272E02C62B76}" dt="2025-01-19T08:04:28.107" v="838" actId="1036"/>
          <ac:spMkLst>
            <pc:docMk/>
            <pc:sldMk cId="1577389295" sldId="2188"/>
            <ac:spMk id="8" creationId="{12463358-F5C7-D93A-67C5-7E2B7FD29A3B}"/>
          </ac:spMkLst>
        </pc:spChg>
        <pc:picChg chg="add mod">
          <ac:chgData name="Alaa Khamis" userId="e9d8d96f-0e91-4cdd-8b6b-d0984d6e299e" providerId="ADAL" clId="{8596DF91-E541-40B2-AE10-272E02C62B76}" dt="2025-01-19T08:02:06.318" v="803" actId="1076"/>
          <ac:picMkLst>
            <pc:docMk/>
            <pc:sldMk cId="1577389295" sldId="2188"/>
            <ac:picMk id="4" creationId="{917D32BA-992A-F7C6-5938-99B0484DC442}"/>
          </ac:picMkLst>
        </pc:picChg>
        <pc:picChg chg="add del mod ord">
          <ac:chgData name="Alaa Khamis" userId="e9d8d96f-0e91-4cdd-8b6b-d0984d6e299e" providerId="ADAL" clId="{8596DF91-E541-40B2-AE10-272E02C62B76}" dt="2025-01-19T14:55:53.355" v="1518" actId="1036"/>
          <ac:picMkLst>
            <pc:docMk/>
            <pc:sldMk cId="1577389295" sldId="2188"/>
            <ac:picMk id="5" creationId="{8B3A285E-0B52-EF87-C34E-9423F51AE60A}"/>
          </ac:picMkLst>
        </pc:picChg>
      </pc:sldChg>
      <pc:sldChg chg="del">
        <pc:chgData name="Alaa Khamis" userId="e9d8d96f-0e91-4cdd-8b6b-d0984d6e299e" providerId="ADAL" clId="{8596DF91-E541-40B2-AE10-272E02C62B76}" dt="2025-01-18T10:59:09.203" v="1" actId="47"/>
        <pc:sldMkLst>
          <pc:docMk/>
          <pc:sldMk cId="3540655493" sldId="2188"/>
        </pc:sldMkLst>
      </pc:sldChg>
      <pc:sldChg chg="addSp delSp modSp add mod modAnim">
        <pc:chgData name="Alaa Khamis" userId="e9d8d96f-0e91-4cdd-8b6b-d0984d6e299e" providerId="ADAL" clId="{8596DF91-E541-40B2-AE10-272E02C62B76}" dt="2025-01-19T08:10:04.020" v="938" actId="1036"/>
        <pc:sldMkLst>
          <pc:docMk/>
          <pc:sldMk cId="450594529" sldId="2189"/>
        </pc:sldMkLst>
        <pc:spChg chg="mod">
          <ac:chgData name="Alaa Khamis" userId="e9d8d96f-0e91-4cdd-8b6b-d0984d6e299e" providerId="ADAL" clId="{8596DF91-E541-40B2-AE10-272E02C62B76}" dt="2025-01-19T08:09:05.718" v="917" actId="20577"/>
          <ac:spMkLst>
            <pc:docMk/>
            <pc:sldMk cId="450594529" sldId="2189"/>
            <ac:spMk id="20" creationId="{CAAD3EEE-0682-5A4B-D1F3-5BC18DCC3671}"/>
          </ac:spMkLst>
        </pc:spChg>
        <pc:picChg chg="add mod">
          <ac:chgData name="Alaa Khamis" userId="e9d8d96f-0e91-4cdd-8b6b-d0984d6e299e" providerId="ADAL" clId="{8596DF91-E541-40B2-AE10-272E02C62B76}" dt="2025-01-19T08:10:04.020" v="938" actId="1036"/>
          <ac:picMkLst>
            <pc:docMk/>
            <pc:sldMk cId="450594529" sldId="2189"/>
            <ac:picMk id="4" creationId="{765E058D-81DF-1167-9E78-EA6A4C7A7228}"/>
          </ac:picMkLst>
        </pc:picChg>
        <pc:picChg chg="add mod">
          <ac:chgData name="Alaa Khamis" userId="e9d8d96f-0e91-4cdd-8b6b-d0984d6e299e" providerId="ADAL" clId="{8596DF91-E541-40B2-AE10-272E02C62B76}" dt="2025-01-19T08:08:24.151" v="904" actId="1037"/>
          <ac:picMkLst>
            <pc:docMk/>
            <pc:sldMk cId="450594529" sldId="2189"/>
            <ac:picMk id="6" creationId="{D994CCEC-3262-E4A7-A338-B5130994A18C}"/>
          </ac:picMkLst>
        </pc:picChg>
        <pc:picChg chg="add mod">
          <ac:chgData name="Alaa Khamis" userId="e9d8d96f-0e91-4cdd-8b6b-d0984d6e299e" providerId="ADAL" clId="{8596DF91-E541-40B2-AE10-272E02C62B76}" dt="2025-01-19T08:08:24.151" v="904" actId="1037"/>
          <ac:picMkLst>
            <pc:docMk/>
            <pc:sldMk cId="450594529" sldId="2189"/>
            <ac:picMk id="8" creationId="{CE651E14-4DE7-93E9-D81F-51BF573FF211}"/>
          </ac:picMkLst>
        </pc:picChg>
        <pc:picChg chg="add mod">
          <ac:chgData name="Alaa Khamis" userId="e9d8d96f-0e91-4cdd-8b6b-d0984d6e299e" providerId="ADAL" clId="{8596DF91-E541-40B2-AE10-272E02C62B76}" dt="2025-01-19T08:08:24.151" v="904" actId="1037"/>
          <ac:picMkLst>
            <pc:docMk/>
            <pc:sldMk cId="450594529" sldId="2189"/>
            <ac:picMk id="10" creationId="{B899912B-1FA6-8BA9-BAF2-5EF491724339}"/>
          </ac:picMkLst>
        </pc:picChg>
        <pc:picChg chg="add mod">
          <ac:chgData name="Alaa Khamis" userId="e9d8d96f-0e91-4cdd-8b6b-d0984d6e299e" providerId="ADAL" clId="{8596DF91-E541-40B2-AE10-272E02C62B76}" dt="2025-01-19T08:08:18.600" v="892" actId="1038"/>
          <ac:picMkLst>
            <pc:docMk/>
            <pc:sldMk cId="450594529" sldId="2189"/>
            <ac:picMk id="12" creationId="{F6AEB2B1-5DD3-FE9A-FBA0-E4D89111F33A}"/>
          </ac:picMkLst>
        </pc:picChg>
        <pc:picChg chg="add mod">
          <ac:chgData name="Alaa Khamis" userId="e9d8d96f-0e91-4cdd-8b6b-d0984d6e299e" providerId="ADAL" clId="{8596DF91-E541-40B2-AE10-272E02C62B76}" dt="2025-01-19T08:08:18.600" v="892" actId="1038"/>
          <ac:picMkLst>
            <pc:docMk/>
            <pc:sldMk cId="450594529" sldId="2189"/>
            <ac:picMk id="14" creationId="{C351DBCB-FBF1-E3AB-A412-51819AE12CC4}"/>
          </ac:picMkLst>
        </pc:picChg>
      </pc:sldChg>
      <pc:sldChg chg="del">
        <pc:chgData name="Alaa Khamis" userId="e9d8d96f-0e91-4cdd-8b6b-d0984d6e299e" providerId="ADAL" clId="{8596DF91-E541-40B2-AE10-272E02C62B76}" dt="2025-01-18T10:59:09.203" v="1" actId="47"/>
        <pc:sldMkLst>
          <pc:docMk/>
          <pc:sldMk cId="1643872536" sldId="2189"/>
        </pc:sldMkLst>
      </pc:sldChg>
      <pc:sldChg chg="addSp delSp modSp add mod">
        <pc:chgData name="Alaa Khamis" userId="e9d8d96f-0e91-4cdd-8b6b-d0984d6e299e" providerId="ADAL" clId="{8596DF91-E541-40B2-AE10-272E02C62B76}" dt="2025-01-19T08:18:54.091" v="1197" actId="114"/>
        <pc:sldMkLst>
          <pc:docMk/>
          <pc:sldMk cId="3269798861" sldId="2190"/>
        </pc:sldMkLst>
        <pc:spChg chg="add mod">
          <ac:chgData name="Alaa Khamis" userId="e9d8d96f-0e91-4cdd-8b6b-d0984d6e299e" providerId="ADAL" clId="{8596DF91-E541-40B2-AE10-272E02C62B76}" dt="2025-01-19T08:18:54.091" v="1197" actId="114"/>
          <ac:spMkLst>
            <pc:docMk/>
            <pc:sldMk cId="3269798861" sldId="2190"/>
            <ac:spMk id="9" creationId="{2356EA47-2669-E93A-37F5-8C7D9BCC740C}"/>
          </ac:spMkLst>
        </pc:spChg>
        <pc:spChg chg="mod">
          <ac:chgData name="Alaa Khamis" userId="e9d8d96f-0e91-4cdd-8b6b-d0984d6e299e" providerId="ADAL" clId="{8596DF91-E541-40B2-AE10-272E02C62B76}" dt="2025-01-19T08:09:41.569" v="931" actId="6549"/>
          <ac:spMkLst>
            <pc:docMk/>
            <pc:sldMk cId="3269798861" sldId="2190"/>
            <ac:spMk id="20" creationId="{F776ACAF-6E44-64D1-6615-D5AE7A79F170}"/>
          </ac:spMkLst>
        </pc:spChg>
        <pc:graphicFrameChg chg="add mod modGraphic">
          <ac:chgData name="Alaa Khamis" userId="e9d8d96f-0e91-4cdd-8b6b-d0984d6e299e" providerId="ADAL" clId="{8596DF91-E541-40B2-AE10-272E02C62B76}" dt="2025-01-19T08:18:13.294" v="1184" actId="1035"/>
          <ac:graphicFrameMkLst>
            <pc:docMk/>
            <pc:sldMk cId="3269798861" sldId="2190"/>
            <ac:graphicFrameMk id="5" creationId="{CF4ABE2A-6C8D-F8BA-65FB-0F1E27340324}"/>
          </ac:graphicFrameMkLst>
        </pc:graphicFrameChg>
        <pc:picChg chg="add mod">
          <ac:chgData name="Alaa Khamis" userId="e9d8d96f-0e91-4cdd-8b6b-d0984d6e299e" providerId="ADAL" clId="{8596DF91-E541-40B2-AE10-272E02C62B76}" dt="2025-01-19T08:18:13.294" v="1184" actId="1035"/>
          <ac:picMkLst>
            <pc:docMk/>
            <pc:sldMk cId="3269798861" sldId="2190"/>
            <ac:picMk id="2" creationId="{DFEDDF9B-AB67-F827-B302-1F1DA4710CDB}"/>
          </ac:picMkLst>
        </pc:picChg>
      </pc:sldChg>
      <pc:sldChg chg="del">
        <pc:chgData name="Alaa Khamis" userId="e9d8d96f-0e91-4cdd-8b6b-d0984d6e299e" providerId="ADAL" clId="{8596DF91-E541-40B2-AE10-272E02C62B76}" dt="2025-01-18T10:59:09.203" v="1" actId="47"/>
        <pc:sldMkLst>
          <pc:docMk/>
          <pc:sldMk cId="3659534915" sldId="2190"/>
        </pc:sldMkLst>
      </pc:sldChg>
      <pc:sldChg chg="addSp delSp modSp add mod modAnim">
        <pc:chgData name="Alaa Khamis" userId="e9d8d96f-0e91-4cdd-8b6b-d0984d6e299e" providerId="ADAL" clId="{8596DF91-E541-40B2-AE10-272E02C62B76}" dt="2025-01-19T08:34:53.356" v="1310" actId="20577"/>
        <pc:sldMkLst>
          <pc:docMk/>
          <pc:sldMk cId="618926528" sldId="2191"/>
        </pc:sldMkLst>
        <pc:spChg chg="add mod">
          <ac:chgData name="Alaa Khamis" userId="e9d8d96f-0e91-4cdd-8b6b-d0984d6e299e" providerId="ADAL" clId="{8596DF91-E541-40B2-AE10-272E02C62B76}" dt="2025-01-19T08:31:02.795" v="1238" actId="14100"/>
          <ac:spMkLst>
            <pc:docMk/>
            <pc:sldMk cId="618926528" sldId="2191"/>
            <ac:spMk id="6" creationId="{CE204124-9CF9-740A-562C-B818C89AC77D}"/>
          </ac:spMkLst>
        </pc:spChg>
        <pc:spChg chg="mod">
          <ac:chgData name="Alaa Khamis" userId="e9d8d96f-0e91-4cdd-8b6b-d0984d6e299e" providerId="ADAL" clId="{8596DF91-E541-40B2-AE10-272E02C62B76}" dt="2025-01-19T08:30:37.373" v="1232" actId="20577"/>
          <ac:spMkLst>
            <pc:docMk/>
            <pc:sldMk cId="618926528" sldId="2191"/>
            <ac:spMk id="9" creationId="{167E5F83-7B50-5E28-09D2-C78BEE0BD41A}"/>
          </ac:spMkLst>
        </pc:spChg>
        <pc:spChg chg="mod">
          <ac:chgData name="Alaa Khamis" userId="e9d8d96f-0e91-4cdd-8b6b-d0984d6e299e" providerId="ADAL" clId="{8596DF91-E541-40B2-AE10-272E02C62B76}" dt="2025-01-19T08:34:53.356" v="1310" actId="20577"/>
          <ac:spMkLst>
            <pc:docMk/>
            <pc:sldMk cId="618926528" sldId="2191"/>
            <ac:spMk id="20" creationId="{E18E7066-364D-BEBE-8A0D-935229D4DC23}"/>
          </ac:spMkLst>
        </pc:spChg>
        <pc:picChg chg="add mod">
          <ac:chgData name="Alaa Khamis" userId="e9d8d96f-0e91-4cdd-8b6b-d0984d6e299e" providerId="ADAL" clId="{8596DF91-E541-40B2-AE10-272E02C62B76}" dt="2025-01-19T08:31:11.518" v="1241" actId="1076"/>
          <ac:picMkLst>
            <pc:docMk/>
            <pc:sldMk cId="618926528" sldId="2191"/>
            <ac:picMk id="3" creationId="{270E96D0-99AB-3492-56CA-61790394D95E}"/>
          </ac:picMkLst>
        </pc:picChg>
      </pc:sldChg>
      <pc:sldChg chg="del">
        <pc:chgData name="Alaa Khamis" userId="e9d8d96f-0e91-4cdd-8b6b-d0984d6e299e" providerId="ADAL" clId="{8596DF91-E541-40B2-AE10-272E02C62B76}" dt="2025-01-18T10:59:09.203" v="1" actId="47"/>
        <pc:sldMkLst>
          <pc:docMk/>
          <pc:sldMk cId="4178656555" sldId="2191"/>
        </pc:sldMkLst>
      </pc:sldChg>
      <pc:sldChg chg="addSp delSp modSp add mod delAnim">
        <pc:chgData name="Alaa Khamis" userId="e9d8d96f-0e91-4cdd-8b6b-d0984d6e299e" providerId="ADAL" clId="{8596DF91-E541-40B2-AE10-272E02C62B76}" dt="2025-01-19T08:35:51.735" v="1316" actId="14100"/>
        <pc:sldMkLst>
          <pc:docMk/>
          <pc:sldMk cId="3021040017" sldId="2192"/>
        </pc:sldMkLst>
        <pc:spChg chg="add mod">
          <ac:chgData name="Alaa Khamis" userId="e9d8d96f-0e91-4cdd-8b6b-d0984d6e299e" providerId="ADAL" clId="{8596DF91-E541-40B2-AE10-272E02C62B76}" dt="2025-01-19T08:35:51.735" v="1316" actId="14100"/>
          <ac:spMkLst>
            <pc:docMk/>
            <pc:sldMk cId="3021040017" sldId="2192"/>
            <ac:spMk id="7" creationId="{581DE762-C968-53ED-85B7-9B8E0D72CAF3}"/>
          </ac:spMkLst>
        </pc:spChg>
        <pc:spChg chg="mod">
          <ac:chgData name="Alaa Khamis" userId="e9d8d96f-0e91-4cdd-8b6b-d0984d6e299e" providerId="ADAL" clId="{8596DF91-E541-40B2-AE10-272E02C62B76}" dt="2025-01-19T08:35:43.300" v="1313" actId="6549"/>
          <ac:spMkLst>
            <pc:docMk/>
            <pc:sldMk cId="3021040017" sldId="2192"/>
            <ac:spMk id="9" creationId="{A16FC642-F7A4-5844-F4B2-EDBAC0AFEEBB}"/>
          </ac:spMkLst>
        </pc:spChg>
        <pc:spChg chg="mod">
          <ac:chgData name="Alaa Khamis" userId="e9d8d96f-0e91-4cdd-8b6b-d0984d6e299e" providerId="ADAL" clId="{8596DF91-E541-40B2-AE10-272E02C62B76}" dt="2025-01-19T08:34:49.872" v="1304" actId="20577"/>
          <ac:spMkLst>
            <pc:docMk/>
            <pc:sldMk cId="3021040017" sldId="2192"/>
            <ac:spMk id="20" creationId="{53BD3937-6063-60BE-177F-421B9CFEF6D4}"/>
          </ac:spMkLst>
        </pc:spChg>
        <pc:picChg chg="add mod">
          <ac:chgData name="Alaa Khamis" userId="e9d8d96f-0e91-4cdd-8b6b-d0984d6e299e" providerId="ADAL" clId="{8596DF91-E541-40B2-AE10-272E02C62B76}" dt="2025-01-19T08:32:52.698" v="1280" actId="1076"/>
          <ac:picMkLst>
            <pc:docMk/>
            <pc:sldMk cId="3021040017" sldId="2192"/>
            <ac:picMk id="4" creationId="{BCBED99F-0E6C-9634-8885-67DD083C36D8}"/>
          </ac:picMkLst>
        </pc:picChg>
      </pc:sldChg>
      <pc:sldChg chg="del">
        <pc:chgData name="Alaa Khamis" userId="e9d8d96f-0e91-4cdd-8b6b-d0984d6e299e" providerId="ADAL" clId="{8596DF91-E541-40B2-AE10-272E02C62B76}" dt="2025-01-18T10:59:09.203" v="1" actId="47"/>
        <pc:sldMkLst>
          <pc:docMk/>
          <pc:sldMk cId="3590707574" sldId="2192"/>
        </pc:sldMkLst>
      </pc:sldChg>
      <pc:sldChg chg="del">
        <pc:chgData name="Alaa Khamis" userId="e9d8d96f-0e91-4cdd-8b6b-d0984d6e299e" providerId="ADAL" clId="{8596DF91-E541-40B2-AE10-272E02C62B76}" dt="2025-01-18T10:59:09.203" v="1" actId="47"/>
        <pc:sldMkLst>
          <pc:docMk/>
          <pc:sldMk cId="886287567" sldId="2193"/>
        </pc:sldMkLst>
      </pc:sldChg>
      <pc:sldChg chg="addSp delSp modSp add mod">
        <pc:chgData name="Alaa Khamis" userId="e9d8d96f-0e91-4cdd-8b6b-d0984d6e299e" providerId="ADAL" clId="{8596DF91-E541-40B2-AE10-272E02C62B76}" dt="2025-01-19T08:37:36.287" v="1364" actId="14100"/>
        <pc:sldMkLst>
          <pc:docMk/>
          <pc:sldMk cId="2568656361" sldId="2193"/>
        </pc:sldMkLst>
        <pc:spChg chg="mod">
          <ac:chgData name="Alaa Khamis" userId="e9d8d96f-0e91-4cdd-8b6b-d0984d6e299e" providerId="ADAL" clId="{8596DF91-E541-40B2-AE10-272E02C62B76}" dt="2025-01-19T08:36:28.764" v="1332" actId="20577"/>
          <ac:spMkLst>
            <pc:docMk/>
            <pc:sldMk cId="2568656361" sldId="2193"/>
            <ac:spMk id="9" creationId="{097DDDE8-DA54-C2B0-483F-F22DAE053309}"/>
          </ac:spMkLst>
        </pc:spChg>
        <pc:spChg chg="add mod">
          <ac:chgData name="Alaa Khamis" userId="e9d8d96f-0e91-4cdd-8b6b-d0984d6e299e" providerId="ADAL" clId="{8596DF91-E541-40B2-AE10-272E02C62B76}" dt="2025-01-19T08:37:31.949" v="1362" actId="20577"/>
          <ac:spMkLst>
            <pc:docMk/>
            <pc:sldMk cId="2568656361" sldId="2193"/>
            <ac:spMk id="10" creationId="{9D622154-DC2C-F5CA-F0AF-4BE239FC8558}"/>
          </ac:spMkLst>
        </pc:spChg>
        <pc:spChg chg="mod">
          <ac:chgData name="Alaa Khamis" userId="e9d8d96f-0e91-4cdd-8b6b-d0984d6e299e" providerId="ADAL" clId="{8596DF91-E541-40B2-AE10-272E02C62B76}" dt="2025-01-19T08:36:15.934" v="1327" actId="20577"/>
          <ac:spMkLst>
            <pc:docMk/>
            <pc:sldMk cId="2568656361" sldId="2193"/>
            <ac:spMk id="20" creationId="{77A94FD6-B981-466D-56FE-DD200ABED729}"/>
          </ac:spMkLst>
        </pc:spChg>
        <pc:picChg chg="add mod">
          <ac:chgData name="Alaa Khamis" userId="e9d8d96f-0e91-4cdd-8b6b-d0984d6e299e" providerId="ADAL" clId="{8596DF91-E541-40B2-AE10-272E02C62B76}" dt="2025-01-19T08:37:01.625" v="1335" actId="1076"/>
          <ac:picMkLst>
            <pc:docMk/>
            <pc:sldMk cId="2568656361" sldId="2193"/>
            <ac:picMk id="3" creationId="{DE0095E3-3E43-B780-DC65-9359D6E5D159}"/>
          </ac:picMkLst>
        </pc:picChg>
        <pc:picChg chg="add mod">
          <ac:chgData name="Alaa Khamis" userId="e9d8d96f-0e91-4cdd-8b6b-d0984d6e299e" providerId="ADAL" clId="{8596DF91-E541-40B2-AE10-272E02C62B76}" dt="2025-01-19T08:37:36.287" v="1364" actId="14100"/>
          <ac:picMkLst>
            <pc:docMk/>
            <pc:sldMk cId="2568656361" sldId="2193"/>
            <ac:picMk id="6" creationId="{1BA36E32-2059-6BE3-0075-3114500E2996}"/>
          </ac:picMkLst>
        </pc:picChg>
      </pc:sldChg>
      <pc:sldChg chg="addSp delSp modSp add mod modAnim">
        <pc:chgData name="Alaa Khamis" userId="e9d8d96f-0e91-4cdd-8b6b-d0984d6e299e" providerId="ADAL" clId="{8596DF91-E541-40B2-AE10-272E02C62B76}" dt="2025-01-19T08:39:23.710" v="1425" actId="1076"/>
        <pc:sldMkLst>
          <pc:docMk/>
          <pc:sldMk cId="3053348249" sldId="2194"/>
        </pc:sldMkLst>
        <pc:spChg chg="mod">
          <ac:chgData name="Alaa Khamis" userId="e9d8d96f-0e91-4cdd-8b6b-d0984d6e299e" providerId="ADAL" clId="{8596DF91-E541-40B2-AE10-272E02C62B76}" dt="2025-01-19T08:38:14.523" v="1398" actId="20577"/>
          <ac:spMkLst>
            <pc:docMk/>
            <pc:sldMk cId="3053348249" sldId="2194"/>
            <ac:spMk id="20" creationId="{8C52B830-59FE-403D-948F-3169CCA911ED}"/>
          </ac:spMkLst>
        </pc:spChg>
        <pc:picChg chg="add mod">
          <ac:chgData name="Alaa Khamis" userId="e9d8d96f-0e91-4cdd-8b6b-d0984d6e299e" providerId="ADAL" clId="{8596DF91-E541-40B2-AE10-272E02C62B76}" dt="2025-01-19T08:39:23.710" v="1425" actId="1076"/>
          <ac:picMkLst>
            <pc:docMk/>
            <pc:sldMk cId="3053348249" sldId="2194"/>
            <ac:picMk id="4" creationId="{1D25607C-9F2F-3801-F0A7-B92C59C92A62}"/>
          </ac:picMkLst>
        </pc:picChg>
        <pc:picChg chg="add mod">
          <ac:chgData name="Alaa Khamis" userId="e9d8d96f-0e91-4cdd-8b6b-d0984d6e299e" providerId="ADAL" clId="{8596DF91-E541-40B2-AE10-272E02C62B76}" dt="2025-01-19T08:38:41.244" v="1414" actId="1076"/>
          <ac:picMkLst>
            <pc:docMk/>
            <pc:sldMk cId="3053348249" sldId="2194"/>
            <ac:picMk id="6" creationId="{B61779C1-334A-0565-F915-543FF0374FC2}"/>
          </ac:picMkLst>
        </pc:picChg>
        <pc:picChg chg="add mod">
          <ac:chgData name="Alaa Khamis" userId="e9d8d96f-0e91-4cdd-8b6b-d0984d6e299e" providerId="ADAL" clId="{8596DF91-E541-40B2-AE10-272E02C62B76}" dt="2025-01-19T08:38:44.614" v="1416" actId="1076"/>
          <ac:picMkLst>
            <pc:docMk/>
            <pc:sldMk cId="3053348249" sldId="2194"/>
            <ac:picMk id="8" creationId="{B88DAC57-395E-0522-308A-8C45C5AA40B1}"/>
          </ac:picMkLst>
        </pc:picChg>
        <pc:picChg chg="add mod">
          <ac:chgData name="Alaa Khamis" userId="e9d8d96f-0e91-4cdd-8b6b-d0984d6e299e" providerId="ADAL" clId="{8596DF91-E541-40B2-AE10-272E02C62B76}" dt="2025-01-19T08:38:47.994" v="1418" actId="1076"/>
          <ac:picMkLst>
            <pc:docMk/>
            <pc:sldMk cId="3053348249" sldId="2194"/>
            <ac:picMk id="10" creationId="{0ACD4F5C-0A50-767C-53B2-06C3308A6125}"/>
          </ac:picMkLst>
        </pc:picChg>
        <pc:picChg chg="add mod">
          <ac:chgData name="Alaa Khamis" userId="e9d8d96f-0e91-4cdd-8b6b-d0984d6e299e" providerId="ADAL" clId="{8596DF91-E541-40B2-AE10-272E02C62B76}" dt="2025-01-19T08:38:50.466" v="1419" actId="1076"/>
          <ac:picMkLst>
            <pc:docMk/>
            <pc:sldMk cId="3053348249" sldId="2194"/>
            <ac:picMk id="12" creationId="{B95871AE-F951-AAE4-0489-504643A824EA}"/>
          </ac:picMkLst>
        </pc:picChg>
      </pc:sldChg>
      <pc:sldChg chg="del">
        <pc:chgData name="Alaa Khamis" userId="e9d8d96f-0e91-4cdd-8b6b-d0984d6e299e" providerId="ADAL" clId="{8596DF91-E541-40B2-AE10-272E02C62B76}" dt="2025-01-18T10:59:09.203" v="1" actId="47"/>
        <pc:sldMkLst>
          <pc:docMk/>
          <pc:sldMk cId="3718479662" sldId="2194"/>
        </pc:sldMkLst>
      </pc:sldChg>
      <pc:sldChg chg="add">
        <pc:chgData name="Alaa Khamis" userId="e9d8d96f-0e91-4cdd-8b6b-d0984d6e299e" providerId="ADAL" clId="{8596DF91-E541-40B2-AE10-272E02C62B76}" dt="2025-01-19T10:41:06.234" v="1454"/>
        <pc:sldMkLst>
          <pc:docMk/>
          <pc:sldMk cId="2495394387" sldId="2195"/>
        </pc:sldMkLst>
      </pc:sldChg>
      <pc:sldChg chg="addSp delSp modSp add del mod">
        <pc:chgData name="Alaa Khamis" userId="e9d8d96f-0e91-4cdd-8b6b-d0984d6e299e" providerId="ADAL" clId="{8596DF91-E541-40B2-AE10-272E02C62B76}" dt="2025-01-19T10:41:03.755" v="1453" actId="2696"/>
        <pc:sldMkLst>
          <pc:docMk/>
          <pc:sldMk cId="3889932146" sldId="2195"/>
        </pc:sldMkLst>
      </pc:sldChg>
      <pc:sldChg chg="addSp delSp modSp add del">
        <pc:chgData name="Alaa Khamis" userId="e9d8d96f-0e91-4cdd-8b6b-d0984d6e299e" providerId="ADAL" clId="{8596DF91-E541-40B2-AE10-272E02C62B76}" dt="2025-01-19T10:41:03.755" v="1453" actId="2696"/>
        <pc:sldMkLst>
          <pc:docMk/>
          <pc:sldMk cId="205777118" sldId="2196"/>
        </pc:sldMkLst>
      </pc:sldChg>
      <pc:sldChg chg="del">
        <pc:chgData name="Alaa Khamis" userId="e9d8d96f-0e91-4cdd-8b6b-d0984d6e299e" providerId="ADAL" clId="{8596DF91-E541-40B2-AE10-272E02C62B76}" dt="2025-01-18T10:59:09.203" v="1" actId="47"/>
        <pc:sldMkLst>
          <pc:docMk/>
          <pc:sldMk cId="343995194" sldId="2196"/>
        </pc:sldMkLst>
      </pc:sldChg>
      <pc:sldChg chg="add">
        <pc:chgData name="Alaa Khamis" userId="e9d8d96f-0e91-4cdd-8b6b-d0984d6e299e" providerId="ADAL" clId="{8596DF91-E541-40B2-AE10-272E02C62B76}" dt="2025-01-19T10:41:06.234" v="1454"/>
        <pc:sldMkLst>
          <pc:docMk/>
          <pc:sldMk cId="1894614463" sldId="2196"/>
        </pc:sldMkLst>
      </pc:sldChg>
      <pc:sldChg chg="delSp add del mod">
        <pc:chgData name="Alaa Khamis" userId="e9d8d96f-0e91-4cdd-8b6b-d0984d6e299e" providerId="ADAL" clId="{8596DF91-E541-40B2-AE10-272E02C62B76}" dt="2025-01-19T10:41:46.120" v="1457" actId="47"/>
        <pc:sldMkLst>
          <pc:docMk/>
          <pc:sldMk cId="416495118" sldId="2197"/>
        </pc:sldMkLst>
      </pc:sldChg>
      <pc:sldChg chg="del">
        <pc:chgData name="Alaa Khamis" userId="e9d8d96f-0e91-4cdd-8b6b-d0984d6e299e" providerId="ADAL" clId="{8596DF91-E541-40B2-AE10-272E02C62B76}" dt="2025-01-18T10:59:09.203" v="1" actId="47"/>
        <pc:sldMkLst>
          <pc:docMk/>
          <pc:sldMk cId="2307129792" sldId="2197"/>
        </pc:sldMkLst>
      </pc:sldChg>
      <pc:sldChg chg="add del">
        <pc:chgData name="Alaa Khamis" userId="e9d8d96f-0e91-4cdd-8b6b-d0984d6e299e" providerId="ADAL" clId="{8596DF91-E541-40B2-AE10-272E02C62B76}" dt="2025-01-20T16:05:24.178" v="1537" actId="47"/>
        <pc:sldMkLst>
          <pc:docMk/>
          <pc:sldMk cId="3718479662" sldId="2197"/>
        </pc:sldMkLst>
      </pc:sldChg>
      <pc:sldChg chg="add del">
        <pc:chgData name="Alaa Khamis" userId="e9d8d96f-0e91-4cdd-8b6b-d0984d6e299e" providerId="ADAL" clId="{8596DF91-E541-40B2-AE10-272E02C62B76}" dt="2025-01-20T16:05:24.178" v="1537" actId="47"/>
        <pc:sldMkLst>
          <pc:docMk/>
          <pc:sldMk cId="2307671489" sldId="2198"/>
        </pc:sldMkLst>
      </pc:sldChg>
      <pc:sldChg chg="add del">
        <pc:chgData name="Alaa Khamis" userId="e9d8d96f-0e91-4cdd-8b6b-d0984d6e299e" providerId="ADAL" clId="{8596DF91-E541-40B2-AE10-272E02C62B76}" dt="2025-01-20T16:05:24.178" v="1537" actId="47"/>
        <pc:sldMkLst>
          <pc:docMk/>
          <pc:sldMk cId="1549896989" sldId="2200"/>
        </pc:sldMkLst>
      </pc:sldChg>
      <pc:sldChg chg="add del">
        <pc:chgData name="Alaa Khamis" userId="e9d8d96f-0e91-4cdd-8b6b-d0984d6e299e" providerId="ADAL" clId="{8596DF91-E541-40B2-AE10-272E02C62B76}" dt="2025-01-20T16:05:24.178" v="1537" actId="47"/>
        <pc:sldMkLst>
          <pc:docMk/>
          <pc:sldMk cId="3648823192" sldId="2201"/>
        </pc:sldMkLst>
      </pc:sldChg>
      <pc:sldChg chg="add del">
        <pc:chgData name="Alaa Khamis" userId="e9d8d96f-0e91-4cdd-8b6b-d0984d6e299e" providerId="ADAL" clId="{8596DF91-E541-40B2-AE10-272E02C62B76}" dt="2025-01-20T16:05:24.178" v="1537" actId="47"/>
        <pc:sldMkLst>
          <pc:docMk/>
          <pc:sldMk cId="991512988" sldId="2202"/>
        </pc:sldMkLst>
      </pc:sldChg>
      <pc:sldChg chg="add del">
        <pc:chgData name="Alaa Khamis" userId="e9d8d96f-0e91-4cdd-8b6b-d0984d6e299e" providerId="ADAL" clId="{8596DF91-E541-40B2-AE10-272E02C62B76}" dt="2025-01-20T16:05:24.178" v="1537" actId="47"/>
        <pc:sldMkLst>
          <pc:docMk/>
          <pc:sldMk cId="1995549907" sldId="2203"/>
        </pc:sldMkLst>
      </pc:sldChg>
      <pc:sldChg chg="add del">
        <pc:chgData name="Alaa Khamis" userId="e9d8d96f-0e91-4cdd-8b6b-d0984d6e299e" providerId="ADAL" clId="{8596DF91-E541-40B2-AE10-272E02C62B76}" dt="2025-01-20T16:05:24.178" v="1537" actId="47"/>
        <pc:sldMkLst>
          <pc:docMk/>
          <pc:sldMk cId="3465234230" sldId="2204"/>
        </pc:sldMkLst>
      </pc:sldChg>
      <pc:sldChg chg="del">
        <pc:chgData name="Alaa Khamis" userId="e9d8d96f-0e91-4cdd-8b6b-d0984d6e299e" providerId="ADAL" clId="{8596DF91-E541-40B2-AE10-272E02C62B76}" dt="2025-01-18T10:59:09.203" v="1" actId="47"/>
        <pc:sldMkLst>
          <pc:docMk/>
          <pc:sldMk cId="4088690665" sldId="2233"/>
        </pc:sldMkLst>
      </pc:sldChg>
      <pc:sldChg chg="del">
        <pc:chgData name="Alaa Khamis" userId="e9d8d96f-0e91-4cdd-8b6b-d0984d6e299e" providerId="ADAL" clId="{8596DF91-E541-40B2-AE10-272E02C62B76}" dt="2025-01-18T10:59:09.203" v="1" actId="47"/>
        <pc:sldMkLst>
          <pc:docMk/>
          <pc:sldMk cId="387470171" sldId="2234"/>
        </pc:sldMkLst>
      </pc:sldChg>
      <pc:sldChg chg="add del">
        <pc:chgData name="Alaa Khamis" userId="e9d8d96f-0e91-4cdd-8b6b-d0984d6e299e" providerId="ADAL" clId="{8596DF91-E541-40B2-AE10-272E02C62B76}" dt="2025-01-20T16:05:24.178" v="1537" actId="47"/>
        <pc:sldMkLst>
          <pc:docMk/>
          <pc:sldMk cId="1059941387" sldId="2235"/>
        </pc:sldMkLst>
      </pc:sldChg>
      <pc:sldChg chg="add del">
        <pc:chgData name="Alaa Khamis" userId="e9d8d96f-0e91-4cdd-8b6b-d0984d6e299e" providerId="ADAL" clId="{8596DF91-E541-40B2-AE10-272E02C62B76}" dt="2025-01-20T16:05:24.178" v="1537" actId="47"/>
        <pc:sldMkLst>
          <pc:docMk/>
          <pc:sldMk cId="4266793809" sldId="2236"/>
        </pc:sldMkLst>
      </pc:sldChg>
      <pc:sldChg chg="add del">
        <pc:chgData name="Alaa Khamis" userId="e9d8d96f-0e91-4cdd-8b6b-d0984d6e299e" providerId="ADAL" clId="{8596DF91-E541-40B2-AE10-272E02C62B76}" dt="2025-01-20T16:05:24.178" v="1537" actId="47"/>
        <pc:sldMkLst>
          <pc:docMk/>
          <pc:sldMk cId="3183976113" sldId="2237"/>
        </pc:sldMkLst>
      </pc:sldChg>
      <pc:sldChg chg="add del">
        <pc:chgData name="Alaa Khamis" userId="e9d8d96f-0e91-4cdd-8b6b-d0984d6e299e" providerId="ADAL" clId="{8596DF91-E541-40B2-AE10-272E02C62B76}" dt="2025-01-20T16:05:24.178" v="1537" actId="47"/>
        <pc:sldMkLst>
          <pc:docMk/>
          <pc:sldMk cId="3832630935" sldId="2238"/>
        </pc:sldMkLst>
      </pc:sldChg>
      <pc:sldChg chg="add del">
        <pc:chgData name="Alaa Khamis" userId="e9d8d96f-0e91-4cdd-8b6b-d0984d6e299e" providerId="ADAL" clId="{8596DF91-E541-40B2-AE10-272E02C62B76}" dt="2025-01-20T16:05:24.178" v="1537" actId="47"/>
        <pc:sldMkLst>
          <pc:docMk/>
          <pc:sldMk cId="2813167600" sldId="2239"/>
        </pc:sldMkLst>
      </pc:sldChg>
      <pc:sldChg chg="add del">
        <pc:chgData name="Alaa Khamis" userId="e9d8d96f-0e91-4cdd-8b6b-d0984d6e299e" providerId="ADAL" clId="{8596DF91-E541-40B2-AE10-272E02C62B76}" dt="2025-01-20T16:05:24.178" v="1537" actId="47"/>
        <pc:sldMkLst>
          <pc:docMk/>
          <pc:sldMk cId="3717451567" sldId="2240"/>
        </pc:sldMkLst>
      </pc:sldChg>
      <pc:sldChg chg="add del">
        <pc:chgData name="Alaa Khamis" userId="e9d8d96f-0e91-4cdd-8b6b-d0984d6e299e" providerId="ADAL" clId="{8596DF91-E541-40B2-AE10-272E02C62B76}" dt="2025-01-20T16:05:24.178" v="1537" actId="47"/>
        <pc:sldMkLst>
          <pc:docMk/>
          <pc:sldMk cId="2785779006" sldId="2241"/>
        </pc:sldMkLst>
      </pc:sldChg>
      <pc:sldChg chg="del">
        <pc:chgData name="Alaa Khamis" userId="e9d8d96f-0e91-4cdd-8b6b-d0984d6e299e" providerId="ADAL" clId="{8596DF91-E541-40B2-AE10-272E02C62B76}" dt="2025-01-18T10:59:09.203" v="1" actId="47"/>
        <pc:sldMkLst>
          <pc:docMk/>
          <pc:sldMk cId="110646080" sldId="2242"/>
        </pc:sldMkLst>
      </pc:sldChg>
      <pc:sldChg chg="add del">
        <pc:chgData name="Alaa Khamis" userId="e9d8d96f-0e91-4cdd-8b6b-d0984d6e299e" providerId="ADAL" clId="{8596DF91-E541-40B2-AE10-272E02C62B76}" dt="2025-01-20T16:05:24.178" v="1537" actId="47"/>
        <pc:sldMkLst>
          <pc:docMk/>
          <pc:sldMk cId="343995194" sldId="2242"/>
        </pc:sldMkLst>
      </pc:sldChg>
      <pc:sldChg chg="add del">
        <pc:chgData name="Alaa Khamis" userId="e9d8d96f-0e91-4cdd-8b6b-d0984d6e299e" providerId="ADAL" clId="{8596DF91-E541-40B2-AE10-272E02C62B76}" dt="2025-01-20T16:05:24.178" v="1537" actId="47"/>
        <pc:sldMkLst>
          <pc:docMk/>
          <pc:sldMk cId="2307129792" sldId="2243"/>
        </pc:sldMkLst>
      </pc:sldChg>
      <pc:sldChg chg="del">
        <pc:chgData name="Alaa Khamis" userId="e9d8d96f-0e91-4cdd-8b6b-d0984d6e299e" providerId="ADAL" clId="{8596DF91-E541-40B2-AE10-272E02C62B76}" dt="2025-01-18T10:59:09.203" v="1" actId="47"/>
        <pc:sldMkLst>
          <pc:docMk/>
          <pc:sldMk cId="2600837654" sldId="2147138970"/>
        </pc:sldMkLst>
      </pc:sldChg>
      <pc:sldChg chg="del">
        <pc:chgData name="Alaa Khamis" userId="e9d8d96f-0e91-4cdd-8b6b-d0984d6e299e" providerId="ADAL" clId="{8596DF91-E541-40B2-AE10-272E02C62B76}" dt="2025-01-18T10:59:09.203" v="1" actId="47"/>
        <pc:sldMkLst>
          <pc:docMk/>
          <pc:sldMk cId="3602153438" sldId="2147138971"/>
        </pc:sldMkLst>
      </pc:sldChg>
      <pc:sldChg chg="del">
        <pc:chgData name="Alaa Khamis" userId="e9d8d96f-0e91-4cdd-8b6b-d0984d6e299e" providerId="ADAL" clId="{8596DF91-E541-40B2-AE10-272E02C62B76}" dt="2025-01-18T10:59:09.203" v="1" actId="47"/>
        <pc:sldMkLst>
          <pc:docMk/>
          <pc:sldMk cId="3297714773" sldId="2147138972"/>
        </pc:sldMkLst>
      </pc:sldChg>
      <pc:sldChg chg="del">
        <pc:chgData name="Alaa Khamis" userId="e9d8d96f-0e91-4cdd-8b6b-d0984d6e299e" providerId="ADAL" clId="{8596DF91-E541-40B2-AE10-272E02C62B76}" dt="2025-01-18T10:59:09.203" v="1" actId="47"/>
        <pc:sldMkLst>
          <pc:docMk/>
          <pc:sldMk cId="3179619197" sldId="2147138973"/>
        </pc:sldMkLst>
      </pc:sldChg>
    </pc:docChg>
  </pc:docChgLst>
  <pc:docChgLst>
    <pc:chgData name="Alaa Khamis" userId="e9d8d96f-0e91-4cdd-8b6b-d0984d6e299e" providerId="ADAL" clId="{CA57A0DD-F27F-480B-8D94-EBDCE1EA937B}"/>
    <pc:docChg chg="undo custSel addSld delSld modSld">
      <pc:chgData name="Alaa Khamis" userId="e9d8d96f-0e91-4cdd-8b6b-d0984d6e299e" providerId="ADAL" clId="{CA57A0DD-F27F-480B-8D94-EBDCE1EA937B}" dt="2025-01-14T14:58:13.709" v="534" actId="1076"/>
      <pc:docMkLst>
        <pc:docMk/>
      </pc:docMkLst>
      <pc:sldChg chg="modSp mod">
        <pc:chgData name="Alaa Khamis" userId="e9d8d96f-0e91-4cdd-8b6b-d0984d6e299e" providerId="ADAL" clId="{CA57A0DD-F27F-480B-8D94-EBDCE1EA937B}" dt="2025-01-14T12:48:49.774" v="9" actId="1035"/>
        <pc:sldMkLst>
          <pc:docMk/>
          <pc:sldMk cId="1875216593" sldId="1860"/>
        </pc:sldMkLst>
      </pc:sldChg>
      <pc:sldChg chg="modSp del mod">
        <pc:chgData name="Alaa Khamis" userId="e9d8d96f-0e91-4cdd-8b6b-d0984d6e299e" providerId="ADAL" clId="{CA57A0DD-F27F-480B-8D94-EBDCE1EA937B}" dt="2025-01-14T13:50:25.054" v="328" actId="47"/>
        <pc:sldMkLst>
          <pc:docMk/>
          <pc:sldMk cId="1910243697" sldId="2092"/>
        </pc:sldMkLst>
      </pc:sldChg>
      <pc:sldChg chg="addSp delSp modSp add mod">
        <pc:chgData name="Alaa Khamis" userId="e9d8d96f-0e91-4cdd-8b6b-d0984d6e299e" providerId="ADAL" clId="{CA57A0DD-F27F-480B-8D94-EBDCE1EA937B}" dt="2025-01-14T14:54:15.740" v="521" actId="313"/>
        <pc:sldMkLst>
          <pc:docMk/>
          <pc:sldMk cId="1301791476" sldId="2093"/>
        </pc:sldMkLst>
      </pc:sldChg>
      <pc:sldChg chg="addSp delSp modSp add mod">
        <pc:chgData name="Alaa Khamis" userId="e9d8d96f-0e91-4cdd-8b6b-d0984d6e299e" providerId="ADAL" clId="{CA57A0DD-F27F-480B-8D94-EBDCE1EA937B}" dt="2025-01-14T13:49:40.635" v="321"/>
        <pc:sldMkLst>
          <pc:docMk/>
          <pc:sldMk cId="1144702484" sldId="2094"/>
        </pc:sldMkLst>
      </pc:sldChg>
      <pc:sldChg chg="addSp delSp modSp add mod">
        <pc:chgData name="Alaa Khamis" userId="e9d8d96f-0e91-4cdd-8b6b-d0984d6e299e" providerId="ADAL" clId="{CA57A0DD-F27F-480B-8D94-EBDCE1EA937B}" dt="2025-01-14T13:49:51.833" v="325"/>
        <pc:sldMkLst>
          <pc:docMk/>
          <pc:sldMk cId="3814667206" sldId="2120"/>
        </pc:sldMkLst>
      </pc:sldChg>
      <pc:sldChg chg="addSp delSp modSp add mod">
        <pc:chgData name="Alaa Khamis" userId="e9d8d96f-0e91-4cdd-8b6b-d0984d6e299e" providerId="ADAL" clId="{CA57A0DD-F27F-480B-8D94-EBDCE1EA937B}" dt="2025-01-14T13:49:56.809" v="327"/>
        <pc:sldMkLst>
          <pc:docMk/>
          <pc:sldMk cId="2975250129" sldId="2121"/>
        </pc:sldMkLst>
      </pc:sldChg>
      <pc:sldChg chg="addSp delSp modSp add mod">
        <pc:chgData name="Alaa Khamis" userId="e9d8d96f-0e91-4cdd-8b6b-d0984d6e299e" providerId="ADAL" clId="{CA57A0DD-F27F-480B-8D94-EBDCE1EA937B}" dt="2025-01-14T13:48:59.857" v="306" actId="478"/>
        <pc:sldMkLst>
          <pc:docMk/>
          <pc:sldMk cId="3040066172" sldId="2153"/>
        </pc:sldMkLst>
      </pc:sldChg>
      <pc:sldChg chg="del mod modShow">
        <pc:chgData name="Alaa Khamis" userId="e9d8d96f-0e91-4cdd-8b6b-d0984d6e299e" providerId="ADAL" clId="{CA57A0DD-F27F-480B-8D94-EBDCE1EA937B}" dt="2025-01-14T13:50:25.054" v="328" actId="47"/>
        <pc:sldMkLst>
          <pc:docMk/>
          <pc:sldMk cId="429692226" sldId="2155"/>
        </pc:sldMkLst>
      </pc:sldChg>
      <pc:sldChg chg="del mod modShow">
        <pc:chgData name="Alaa Khamis" userId="e9d8d96f-0e91-4cdd-8b6b-d0984d6e299e" providerId="ADAL" clId="{CA57A0DD-F27F-480B-8D94-EBDCE1EA937B}" dt="2025-01-14T13:50:25.054" v="328" actId="47"/>
        <pc:sldMkLst>
          <pc:docMk/>
          <pc:sldMk cId="3158331562" sldId="2156"/>
        </pc:sldMkLst>
      </pc:sldChg>
      <pc:sldChg chg="del">
        <pc:chgData name="Alaa Khamis" userId="e9d8d96f-0e91-4cdd-8b6b-d0984d6e299e" providerId="ADAL" clId="{CA57A0DD-F27F-480B-8D94-EBDCE1EA937B}" dt="2025-01-14T13:20:18.143" v="271" actId="47"/>
        <pc:sldMkLst>
          <pc:docMk/>
          <pc:sldMk cId="2501386903" sldId="2157"/>
        </pc:sldMkLst>
      </pc:sldChg>
      <pc:sldChg chg="del">
        <pc:chgData name="Alaa Khamis" userId="e9d8d96f-0e91-4cdd-8b6b-d0984d6e299e" providerId="ADAL" clId="{CA57A0DD-F27F-480B-8D94-EBDCE1EA937B}" dt="2025-01-14T13:50:25.054" v="328" actId="47"/>
        <pc:sldMkLst>
          <pc:docMk/>
          <pc:sldMk cId="1642793188" sldId="2158"/>
        </pc:sldMkLst>
      </pc:sldChg>
      <pc:sldChg chg="del">
        <pc:chgData name="Alaa Khamis" userId="e9d8d96f-0e91-4cdd-8b6b-d0984d6e299e" providerId="ADAL" clId="{CA57A0DD-F27F-480B-8D94-EBDCE1EA937B}" dt="2025-01-14T13:50:25.054" v="328" actId="47"/>
        <pc:sldMkLst>
          <pc:docMk/>
          <pc:sldMk cId="1375281633" sldId="2159"/>
        </pc:sldMkLst>
      </pc:sldChg>
      <pc:sldChg chg="del">
        <pc:chgData name="Alaa Khamis" userId="e9d8d96f-0e91-4cdd-8b6b-d0984d6e299e" providerId="ADAL" clId="{CA57A0DD-F27F-480B-8D94-EBDCE1EA937B}" dt="2025-01-14T13:50:25.054" v="328" actId="47"/>
        <pc:sldMkLst>
          <pc:docMk/>
          <pc:sldMk cId="1870641087" sldId="2160"/>
        </pc:sldMkLst>
      </pc:sldChg>
      <pc:sldChg chg="del">
        <pc:chgData name="Alaa Khamis" userId="e9d8d96f-0e91-4cdd-8b6b-d0984d6e299e" providerId="ADAL" clId="{CA57A0DD-F27F-480B-8D94-EBDCE1EA937B}" dt="2025-01-14T13:50:29.633" v="329" actId="47"/>
        <pc:sldMkLst>
          <pc:docMk/>
          <pc:sldMk cId="3292492840" sldId="2161"/>
        </pc:sldMkLst>
      </pc:sldChg>
      <pc:sldChg chg="del">
        <pc:chgData name="Alaa Khamis" userId="e9d8d96f-0e91-4cdd-8b6b-d0984d6e299e" providerId="ADAL" clId="{CA57A0DD-F27F-480B-8D94-EBDCE1EA937B}" dt="2025-01-14T13:50:31.135" v="330" actId="47"/>
        <pc:sldMkLst>
          <pc:docMk/>
          <pc:sldMk cId="4145850278" sldId="2162"/>
        </pc:sldMkLst>
      </pc:sldChg>
      <pc:sldChg chg="del mod modShow">
        <pc:chgData name="Alaa Khamis" userId="e9d8d96f-0e91-4cdd-8b6b-d0984d6e299e" providerId="ADAL" clId="{CA57A0DD-F27F-480B-8D94-EBDCE1EA937B}" dt="2025-01-14T13:50:25.054" v="328" actId="47"/>
        <pc:sldMkLst>
          <pc:docMk/>
          <pc:sldMk cId="3728591863" sldId="2163"/>
        </pc:sldMkLst>
      </pc:sldChg>
      <pc:sldChg chg="del">
        <pc:chgData name="Alaa Khamis" userId="e9d8d96f-0e91-4cdd-8b6b-d0984d6e299e" providerId="ADAL" clId="{CA57A0DD-F27F-480B-8D94-EBDCE1EA937B}" dt="2025-01-14T13:50:25.054" v="328" actId="47"/>
        <pc:sldMkLst>
          <pc:docMk/>
          <pc:sldMk cId="2150260979" sldId="2166"/>
        </pc:sldMkLst>
      </pc:sldChg>
      <pc:sldChg chg="del mod modShow">
        <pc:chgData name="Alaa Khamis" userId="e9d8d96f-0e91-4cdd-8b6b-d0984d6e299e" providerId="ADAL" clId="{CA57A0DD-F27F-480B-8D94-EBDCE1EA937B}" dt="2025-01-14T13:50:25.054" v="328" actId="47"/>
        <pc:sldMkLst>
          <pc:docMk/>
          <pc:sldMk cId="626895807" sldId="2167"/>
        </pc:sldMkLst>
      </pc:sldChg>
      <pc:sldChg chg="del">
        <pc:chgData name="Alaa Khamis" userId="e9d8d96f-0e91-4cdd-8b6b-d0984d6e299e" providerId="ADAL" clId="{CA57A0DD-F27F-480B-8D94-EBDCE1EA937B}" dt="2025-01-14T13:50:25.054" v="328" actId="47"/>
        <pc:sldMkLst>
          <pc:docMk/>
          <pc:sldMk cId="3450638070" sldId="2168"/>
        </pc:sldMkLst>
      </pc:sldChg>
      <pc:sldChg chg="addSp modSp mod">
        <pc:chgData name="Alaa Khamis" userId="e9d8d96f-0e91-4cdd-8b6b-d0984d6e299e" providerId="ADAL" clId="{CA57A0DD-F27F-480B-8D94-EBDCE1EA937B}" dt="2025-01-14T14:55:00.362" v="522" actId="113"/>
        <pc:sldMkLst>
          <pc:docMk/>
          <pc:sldMk cId="3640704924" sldId="2169"/>
        </pc:sldMkLst>
      </pc:sldChg>
      <pc:sldChg chg="modSp mod">
        <pc:chgData name="Alaa Khamis" userId="e9d8d96f-0e91-4cdd-8b6b-d0984d6e299e" providerId="ADAL" clId="{CA57A0DD-F27F-480B-8D94-EBDCE1EA937B}" dt="2025-01-14T13:01:37.526" v="132" actId="14100"/>
        <pc:sldMkLst>
          <pc:docMk/>
          <pc:sldMk cId="1631765362" sldId="2173"/>
        </pc:sldMkLst>
      </pc:sldChg>
      <pc:sldChg chg="modSp mod">
        <pc:chgData name="Alaa Khamis" userId="e9d8d96f-0e91-4cdd-8b6b-d0984d6e299e" providerId="ADAL" clId="{CA57A0DD-F27F-480B-8D94-EBDCE1EA937B}" dt="2025-01-14T13:01:54.136" v="134" actId="1036"/>
        <pc:sldMkLst>
          <pc:docMk/>
          <pc:sldMk cId="801027332" sldId="2175"/>
        </pc:sldMkLst>
      </pc:sldChg>
      <pc:sldChg chg="modAnim">
        <pc:chgData name="Alaa Khamis" userId="e9d8d96f-0e91-4cdd-8b6b-d0984d6e299e" providerId="ADAL" clId="{CA57A0DD-F27F-480B-8D94-EBDCE1EA937B}" dt="2025-01-14T13:02:40.434" v="135"/>
        <pc:sldMkLst>
          <pc:docMk/>
          <pc:sldMk cId="3027364865" sldId="2180"/>
        </pc:sldMkLst>
      </pc:sldChg>
      <pc:sldChg chg="modSp mod">
        <pc:chgData name="Alaa Khamis" userId="e9d8d96f-0e91-4cdd-8b6b-d0984d6e299e" providerId="ADAL" clId="{CA57A0DD-F27F-480B-8D94-EBDCE1EA937B}" dt="2025-01-14T13:38:40.763" v="278" actId="14100"/>
        <pc:sldMkLst>
          <pc:docMk/>
          <pc:sldMk cId="842445843" sldId="2183"/>
        </pc:sldMkLst>
      </pc:sldChg>
      <pc:sldChg chg="addSp modSp mod modAnim">
        <pc:chgData name="Alaa Khamis" userId="e9d8d96f-0e91-4cdd-8b6b-d0984d6e299e" providerId="ADAL" clId="{CA57A0DD-F27F-480B-8D94-EBDCE1EA937B}" dt="2025-01-14T13:16:52.660" v="258"/>
        <pc:sldMkLst>
          <pc:docMk/>
          <pc:sldMk cId="1643872536" sldId="2189"/>
        </pc:sldMkLst>
      </pc:sldChg>
      <pc:sldChg chg="modSp mod">
        <pc:chgData name="Alaa Khamis" userId="e9d8d96f-0e91-4cdd-8b6b-d0984d6e299e" providerId="ADAL" clId="{CA57A0DD-F27F-480B-8D94-EBDCE1EA937B}" dt="2025-01-14T13:17:17.433" v="263" actId="1035"/>
        <pc:sldMkLst>
          <pc:docMk/>
          <pc:sldMk cId="3659534915" sldId="2190"/>
        </pc:sldMkLst>
      </pc:sldChg>
      <pc:sldChg chg="modSp mod">
        <pc:chgData name="Alaa Khamis" userId="e9d8d96f-0e91-4cdd-8b6b-d0984d6e299e" providerId="ADAL" clId="{CA57A0DD-F27F-480B-8D94-EBDCE1EA937B}" dt="2025-01-14T13:18:59.796" v="270" actId="1035"/>
        <pc:sldMkLst>
          <pc:docMk/>
          <pc:sldMk cId="2307129792" sldId="2197"/>
        </pc:sldMkLst>
      </pc:sldChg>
      <pc:sldChg chg="modSp mod">
        <pc:chgData name="Alaa Khamis" userId="e9d8d96f-0e91-4cdd-8b6b-d0984d6e299e" providerId="ADAL" clId="{CA57A0DD-F27F-480B-8D94-EBDCE1EA937B}" dt="2025-01-14T13:39:23.956" v="281" actId="120"/>
        <pc:sldMkLst>
          <pc:docMk/>
          <pc:sldMk cId="387470171" sldId="2234"/>
        </pc:sldMkLst>
      </pc:sldChg>
      <pc:sldChg chg="modNotesTx">
        <pc:chgData name="Alaa Khamis" userId="e9d8d96f-0e91-4cdd-8b6b-d0984d6e299e" providerId="ADAL" clId="{CA57A0DD-F27F-480B-8D94-EBDCE1EA937B}" dt="2025-01-14T13:18:28.757" v="265" actId="20577"/>
        <pc:sldMkLst>
          <pc:docMk/>
          <pc:sldMk cId="4266793809" sldId="2236"/>
        </pc:sldMkLst>
      </pc:sldChg>
      <pc:sldChg chg="addSp delSp modSp add mod modMedia modAnim modNotesTx">
        <pc:chgData name="Alaa Khamis" userId="e9d8d96f-0e91-4cdd-8b6b-d0984d6e299e" providerId="ADAL" clId="{CA57A0DD-F27F-480B-8D94-EBDCE1EA937B}" dt="2025-01-14T14:58:13.709" v="534" actId="1076"/>
        <pc:sldMkLst>
          <pc:docMk/>
          <pc:sldMk cId="110646080" sldId="2242"/>
        </pc:sldMkLst>
      </pc:sldChg>
      <pc:sldChg chg="addSp delSp modSp add mod">
        <pc:chgData name="Alaa Khamis" userId="e9d8d96f-0e91-4cdd-8b6b-d0984d6e299e" providerId="ADAL" clId="{CA57A0DD-F27F-480B-8D94-EBDCE1EA937B}" dt="2025-01-14T13:49:33.216" v="319" actId="1035"/>
        <pc:sldMkLst>
          <pc:docMk/>
          <pc:sldMk cId="2600837654" sldId="2147138970"/>
        </pc:sldMkLst>
      </pc:sldChg>
    </pc:docChg>
  </pc:docChgLst>
  <pc:docChgLst>
    <pc:chgData name="Alaa Khamis" userId="e9d8d96f-0e91-4cdd-8b6b-d0984d6e299e" providerId="ADAL" clId="{84A95095-D4A7-4DBB-ADBC-3B77F360549A}"/>
    <pc:docChg chg="custSel delSld modSld sldOrd">
      <pc:chgData name="Alaa Khamis" userId="e9d8d96f-0e91-4cdd-8b6b-d0984d6e299e" providerId="ADAL" clId="{84A95095-D4A7-4DBB-ADBC-3B77F360549A}" dt="2025-01-27T09:13:37.385" v="360" actId="167"/>
      <pc:docMkLst>
        <pc:docMk/>
      </pc:docMkLst>
      <pc:sldChg chg="modSp mod">
        <pc:chgData name="Alaa Khamis" userId="e9d8d96f-0e91-4cdd-8b6b-d0984d6e299e" providerId="ADAL" clId="{84A95095-D4A7-4DBB-ADBC-3B77F360549A}" dt="2025-01-21T15:17:34.780" v="9" actId="6549"/>
        <pc:sldMkLst>
          <pc:docMk/>
          <pc:sldMk cId="1080670522" sldId="1494"/>
        </pc:sldMkLst>
      </pc:sldChg>
      <pc:sldChg chg="addSp delSp modSp mod modNotesTx">
        <pc:chgData name="Alaa Khamis" userId="e9d8d96f-0e91-4cdd-8b6b-d0984d6e299e" providerId="ADAL" clId="{84A95095-D4A7-4DBB-ADBC-3B77F360549A}" dt="2025-01-27T08:14:38.695" v="89" actId="6549"/>
        <pc:sldMkLst>
          <pc:docMk/>
          <pc:sldMk cId="3520619991" sldId="2040"/>
        </pc:sldMkLst>
        <pc:spChg chg="add mod">
          <ac:chgData name="Alaa Khamis" userId="e9d8d96f-0e91-4cdd-8b6b-d0984d6e299e" providerId="ADAL" clId="{84A95095-D4A7-4DBB-ADBC-3B77F360549A}" dt="2025-01-27T08:13:58.186" v="81" actId="14100"/>
          <ac:spMkLst>
            <pc:docMk/>
            <pc:sldMk cId="3520619991" sldId="2040"/>
            <ac:spMk id="6" creationId="{F4F7519F-7EE6-103D-0281-E57990F67A2F}"/>
          </ac:spMkLst>
        </pc:spChg>
        <pc:picChg chg="mod">
          <ac:chgData name="Alaa Khamis" userId="e9d8d96f-0e91-4cdd-8b6b-d0984d6e299e" providerId="ADAL" clId="{84A95095-D4A7-4DBB-ADBC-3B77F360549A}" dt="2025-01-27T08:14:05.960" v="83" actId="14100"/>
          <ac:picMkLst>
            <pc:docMk/>
            <pc:sldMk cId="3520619991" sldId="2040"/>
            <ac:picMk id="4" creationId="{1B254BBB-C43C-E2D3-2A8C-ED4611709DC9}"/>
          </ac:picMkLst>
        </pc:picChg>
        <pc:picChg chg="add mod">
          <ac:chgData name="Alaa Khamis" userId="e9d8d96f-0e91-4cdd-8b6b-d0984d6e299e" providerId="ADAL" clId="{84A95095-D4A7-4DBB-ADBC-3B77F360549A}" dt="2025-01-27T08:14:10.170" v="84" actId="1076"/>
          <ac:picMkLst>
            <pc:docMk/>
            <pc:sldMk cId="3520619991" sldId="2040"/>
            <ac:picMk id="1030" creationId="{4686BE80-3A92-1914-2F86-D4A62242CAED}"/>
          </ac:picMkLst>
        </pc:picChg>
      </pc:sldChg>
      <pc:sldChg chg="modSp mod">
        <pc:chgData name="Alaa Khamis" userId="e9d8d96f-0e91-4cdd-8b6b-d0984d6e299e" providerId="ADAL" clId="{84A95095-D4A7-4DBB-ADBC-3B77F360549A}" dt="2025-01-27T08:06:26.817" v="42" actId="6549"/>
        <pc:sldMkLst>
          <pc:docMk/>
          <pc:sldMk cId="532692551" sldId="2172"/>
        </pc:sldMkLst>
      </pc:sldChg>
      <pc:sldChg chg="modSp mod">
        <pc:chgData name="Alaa Khamis" userId="e9d8d96f-0e91-4cdd-8b6b-d0984d6e299e" providerId="ADAL" clId="{84A95095-D4A7-4DBB-ADBC-3B77F360549A}" dt="2025-01-27T08:06:58.606" v="43"/>
        <pc:sldMkLst>
          <pc:docMk/>
          <pc:sldMk cId="3403538618" sldId="2173"/>
        </pc:sldMkLst>
      </pc:sldChg>
      <pc:sldChg chg="modSp mod">
        <pc:chgData name="Alaa Khamis" userId="e9d8d96f-0e91-4cdd-8b6b-d0984d6e299e" providerId="ADAL" clId="{84A95095-D4A7-4DBB-ADBC-3B77F360549A}" dt="2025-01-27T08:07:13.283" v="44"/>
        <pc:sldMkLst>
          <pc:docMk/>
          <pc:sldMk cId="3274182112" sldId="2174"/>
        </pc:sldMkLst>
      </pc:sldChg>
      <pc:sldChg chg="modSp mod">
        <pc:chgData name="Alaa Khamis" userId="e9d8d96f-0e91-4cdd-8b6b-d0984d6e299e" providerId="ADAL" clId="{84A95095-D4A7-4DBB-ADBC-3B77F360549A}" dt="2025-01-27T08:07:23.364" v="45"/>
        <pc:sldMkLst>
          <pc:docMk/>
          <pc:sldMk cId="3494941117" sldId="2175"/>
        </pc:sldMkLst>
      </pc:sldChg>
      <pc:sldChg chg="del">
        <pc:chgData name="Alaa Khamis" userId="e9d8d96f-0e91-4cdd-8b6b-d0984d6e299e" providerId="ADAL" clId="{84A95095-D4A7-4DBB-ADBC-3B77F360549A}" dt="2025-01-21T15:18:04.824" v="10" actId="47"/>
        <pc:sldMkLst>
          <pc:docMk/>
          <pc:sldMk cId="1673290105" sldId="2176"/>
        </pc:sldMkLst>
      </pc:sldChg>
      <pc:sldChg chg="del">
        <pc:chgData name="Alaa Khamis" userId="e9d8d96f-0e91-4cdd-8b6b-d0984d6e299e" providerId="ADAL" clId="{84A95095-D4A7-4DBB-ADBC-3B77F360549A}" dt="2025-01-21T15:18:04.824" v="10" actId="47"/>
        <pc:sldMkLst>
          <pc:docMk/>
          <pc:sldMk cId="2475868417" sldId="2177"/>
        </pc:sldMkLst>
      </pc:sldChg>
      <pc:sldChg chg="addSp modSp mod">
        <pc:chgData name="Alaa Khamis" userId="e9d8d96f-0e91-4cdd-8b6b-d0984d6e299e" providerId="ADAL" clId="{84A95095-D4A7-4DBB-ADBC-3B77F360549A}" dt="2025-01-27T08:04:17.023" v="31" actId="1035"/>
        <pc:sldMkLst>
          <pc:docMk/>
          <pc:sldMk cId="2695252433" sldId="2181"/>
        </pc:sldMkLst>
        <pc:spChg chg="add mod">
          <ac:chgData name="Alaa Khamis" userId="e9d8d96f-0e91-4cdd-8b6b-d0984d6e299e" providerId="ADAL" clId="{84A95095-D4A7-4DBB-ADBC-3B77F360549A}" dt="2025-01-27T08:04:17.023" v="31" actId="1035"/>
          <ac:spMkLst>
            <pc:docMk/>
            <pc:sldMk cId="2695252433" sldId="2181"/>
            <ac:spMk id="4" creationId="{5A7090B0-5056-75B5-C427-00D4039ECF15}"/>
          </ac:spMkLst>
        </pc:spChg>
      </pc:sldChg>
      <pc:sldChg chg="addSp modSp">
        <pc:chgData name="Alaa Khamis" userId="e9d8d96f-0e91-4cdd-8b6b-d0984d6e299e" providerId="ADAL" clId="{84A95095-D4A7-4DBB-ADBC-3B77F360549A}" dt="2025-01-27T08:04:19.495" v="32"/>
        <pc:sldMkLst>
          <pc:docMk/>
          <pc:sldMk cId="2118678746" sldId="2182"/>
        </pc:sldMkLst>
        <pc:spChg chg="add mod">
          <ac:chgData name="Alaa Khamis" userId="e9d8d96f-0e91-4cdd-8b6b-d0984d6e299e" providerId="ADAL" clId="{84A95095-D4A7-4DBB-ADBC-3B77F360549A}" dt="2025-01-27T08:04:19.495" v="32"/>
          <ac:spMkLst>
            <pc:docMk/>
            <pc:sldMk cId="2118678746" sldId="2182"/>
            <ac:spMk id="3" creationId="{215C60F5-D402-B34A-8147-D04BF1295972}"/>
          </ac:spMkLst>
        </pc:spChg>
      </pc:sldChg>
      <pc:sldChg chg="addSp modSp mod">
        <pc:chgData name="Alaa Khamis" userId="e9d8d96f-0e91-4cdd-8b6b-d0984d6e299e" providerId="ADAL" clId="{84A95095-D4A7-4DBB-ADBC-3B77F360549A}" dt="2025-01-27T08:04:24.610" v="34" actId="1076"/>
        <pc:sldMkLst>
          <pc:docMk/>
          <pc:sldMk cId="875652593" sldId="2183"/>
        </pc:sldMkLst>
        <pc:spChg chg="add mod">
          <ac:chgData name="Alaa Khamis" userId="e9d8d96f-0e91-4cdd-8b6b-d0984d6e299e" providerId="ADAL" clId="{84A95095-D4A7-4DBB-ADBC-3B77F360549A}" dt="2025-01-27T08:04:24.610" v="34" actId="1076"/>
          <ac:spMkLst>
            <pc:docMk/>
            <pc:sldMk cId="875652593" sldId="2183"/>
            <ac:spMk id="3" creationId="{23E9DE45-BC29-7D66-7AF5-B2858F09D710}"/>
          </ac:spMkLst>
        </pc:spChg>
      </pc:sldChg>
      <pc:sldChg chg="addSp modSp">
        <pc:chgData name="Alaa Khamis" userId="e9d8d96f-0e91-4cdd-8b6b-d0984d6e299e" providerId="ADAL" clId="{84A95095-D4A7-4DBB-ADBC-3B77F360549A}" dt="2025-01-27T08:04:26.377" v="35"/>
        <pc:sldMkLst>
          <pc:docMk/>
          <pc:sldMk cId="3353451986" sldId="2185"/>
        </pc:sldMkLst>
        <pc:spChg chg="add mod">
          <ac:chgData name="Alaa Khamis" userId="e9d8d96f-0e91-4cdd-8b6b-d0984d6e299e" providerId="ADAL" clId="{84A95095-D4A7-4DBB-ADBC-3B77F360549A}" dt="2025-01-27T08:04:26.377" v="35"/>
          <ac:spMkLst>
            <pc:docMk/>
            <pc:sldMk cId="3353451986" sldId="2185"/>
            <ac:spMk id="3" creationId="{1CADB72F-E758-0508-612C-325F1BB17CA2}"/>
          </ac:spMkLst>
        </pc:spChg>
      </pc:sldChg>
      <pc:sldChg chg="addSp modSp">
        <pc:chgData name="Alaa Khamis" userId="e9d8d96f-0e91-4cdd-8b6b-d0984d6e299e" providerId="ADAL" clId="{84A95095-D4A7-4DBB-ADBC-3B77F360549A}" dt="2025-01-27T08:04:28.111" v="36"/>
        <pc:sldMkLst>
          <pc:docMk/>
          <pc:sldMk cId="2649281203" sldId="2186"/>
        </pc:sldMkLst>
        <pc:spChg chg="add mod">
          <ac:chgData name="Alaa Khamis" userId="e9d8d96f-0e91-4cdd-8b6b-d0984d6e299e" providerId="ADAL" clId="{84A95095-D4A7-4DBB-ADBC-3B77F360549A}" dt="2025-01-27T08:04:28.111" v="36"/>
          <ac:spMkLst>
            <pc:docMk/>
            <pc:sldMk cId="2649281203" sldId="2186"/>
            <ac:spMk id="3" creationId="{08702EF6-D43A-087A-133A-5282FA4CFA6D}"/>
          </ac:spMkLst>
        </pc:spChg>
      </pc:sldChg>
      <pc:sldChg chg="modAnim">
        <pc:chgData name="Alaa Khamis" userId="e9d8d96f-0e91-4cdd-8b6b-d0984d6e299e" providerId="ADAL" clId="{84A95095-D4A7-4DBB-ADBC-3B77F360549A}" dt="2025-01-27T08:16:33.705" v="90"/>
        <pc:sldMkLst>
          <pc:docMk/>
          <pc:sldMk cId="618926528" sldId="2191"/>
        </pc:sldMkLst>
      </pc:sldChg>
      <pc:sldChg chg="addSp modSp mod ord">
        <pc:chgData name="Alaa Khamis" userId="e9d8d96f-0e91-4cdd-8b6b-d0984d6e299e" providerId="ADAL" clId="{84A95095-D4A7-4DBB-ADBC-3B77F360549A}" dt="2025-01-27T09:13:37.385" v="360" actId="167"/>
        <pc:sldMkLst>
          <pc:docMk/>
          <pc:sldMk cId="3021040017" sldId="2192"/>
        </pc:sldMkLst>
        <pc:spChg chg="add mod">
          <ac:chgData name="Alaa Khamis" userId="e9d8d96f-0e91-4cdd-8b6b-d0984d6e299e" providerId="ADAL" clId="{84A95095-D4A7-4DBB-ADBC-3B77F360549A}" dt="2025-01-27T08:52:53.472" v="349" actId="1038"/>
          <ac:spMkLst>
            <pc:docMk/>
            <pc:sldMk cId="3021040017" sldId="2192"/>
            <ac:spMk id="2" creationId="{F7E4C4F7-F643-5DAA-C6DE-4FBDD7290A51}"/>
          </ac:spMkLst>
        </pc:spChg>
        <pc:spChg chg="add mod">
          <ac:chgData name="Alaa Khamis" userId="e9d8d96f-0e91-4cdd-8b6b-d0984d6e299e" providerId="ADAL" clId="{84A95095-D4A7-4DBB-ADBC-3B77F360549A}" dt="2025-01-27T08:52:53.472" v="349" actId="1038"/>
          <ac:spMkLst>
            <pc:docMk/>
            <pc:sldMk cId="3021040017" sldId="2192"/>
            <ac:spMk id="3" creationId="{DC335405-237B-3E4F-B360-B639917BE21F}"/>
          </ac:spMkLst>
        </pc:spChg>
        <pc:spChg chg="add mod">
          <ac:chgData name="Alaa Khamis" userId="e9d8d96f-0e91-4cdd-8b6b-d0984d6e299e" providerId="ADAL" clId="{84A95095-D4A7-4DBB-ADBC-3B77F360549A}" dt="2025-01-27T08:53:35.219" v="357" actId="113"/>
          <ac:spMkLst>
            <pc:docMk/>
            <pc:sldMk cId="3021040017" sldId="2192"/>
            <ac:spMk id="6" creationId="{BA19C243-30E0-A7CC-6146-F4F540DAA158}"/>
          </ac:spMkLst>
        </pc:spChg>
        <pc:spChg chg="add mod ord">
          <ac:chgData name="Alaa Khamis" userId="e9d8d96f-0e91-4cdd-8b6b-d0984d6e299e" providerId="ADAL" clId="{84A95095-D4A7-4DBB-ADBC-3B77F360549A}" dt="2025-01-27T09:13:30.175" v="359" actId="167"/>
          <ac:spMkLst>
            <pc:docMk/>
            <pc:sldMk cId="3021040017" sldId="2192"/>
            <ac:spMk id="8" creationId="{212B67E4-5CB7-DEA2-AD07-FF915580E739}"/>
          </ac:spMkLst>
        </pc:spChg>
        <pc:spChg chg="add mod ord">
          <ac:chgData name="Alaa Khamis" userId="e9d8d96f-0e91-4cdd-8b6b-d0984d6e299e" providerId="ADAL" clId="{84A95095-D4A7-4DBB-ADBC-3B77F360549A}" dt="2025-01-27T08:52:53.472" v="349" actId="1038"/>
          <ac:spMkLst>
            <pc:docMk/>
            <pc:sldMk cId="3021040017" sldId="2192"/>
            <ac:spMk id="10" creationId="{1684E8A9-A9A6-44EB-4893-3858E057A8B0}"/>
          </ac:spMkLst>
        </pc:spChg>
        <pc:spChg chg="add mod ord">
          <ac:chgData name="Alaa Khamis" userId="e9d8d96f-0e91-4cdd-8b6b-d0984d6e299e" providerId="ADAL" clId="{84A95095-D4A7-4DBB-ADBC-3B77F360549A}" dt="2025-01-27T08:52:53.472" v="349" actId="1038"/>
          <ac:spMkLst>
            <pc:docMk/>
            <pc:sldMk cId="3021040017" sldId="2192"/>
            <ac:spMk id="11" creationId="{34B39BAF-F9F0-808D-2CF1-E71472E1ADAD}"/>
          </ac:spMkLst>
        </pc:spChg>
        <pc:spChg chg="mod">
          <ac:chgData name="Alaa Khamis" userId="e9d8d96f-0e91-4cdd-8b6b-d0984d6e299e" providerId="ADAL" clId="{84A95095-D4A7-4DBB-ADBC-3B77F360549A}" dt="2025-01-24T13:51:09.645" v="13"/>
          <ac:spMkLst>
            <pc:docMk/>
            <pc:sldMk cId="3021040017" sldId="2192"/>
            <ac:spMk id="20" creationId="{53BD3937-6063-60BE-177F-421B9CFEF6D4}"/>
          </ac:spMkLst>
        </pc:spChg>
        <pc:picChg chg="ord">
          <ac:chgData name="Alaa Khamis" userId="e9d8d96f-0e91-4cdd-8b6b-d0984d6e299e" providerId="ADAL" clId="{84A95095-D4A7-4DBB-ADBC-3B77F360549A}" dt="2025-01-27T09:13:37.385" v="360" actId="167"/>
          <ac:picMkLst>
            <pc:docMk/>
            <pc:sldMk cId="3021040017" sldId="2192"/>
            <ac:picMk id="4" creationId="{BCBED99F-0E6C-9634-8885-67DD083C36D8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9353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fld id="{8F173088-2680-4F71-AA6C-CA17E400036F}" type="datetimeFigureOut">
              <a:rPr lang="en-US"/>
              <a:pPr>
                <a:defRPr/>
              </a:pPr>
              <a:t>3/20/2025</a:t>
            </a:fld>
            <a:endParaRPr lang="en-US"/>
          </a:p>
        </p:txBody>
      </p:sp>
      <p:sp>
        <p:nvSpPr>
          <p:cNvPr id="19354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9354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fld id="{1F8E4F61-765D-43EA-A00D-7F239FE100E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86169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4963" y="0"/>
            <a:ext cx="317023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3379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57200" y="720725"/>
            <a:ext cx="64008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58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74725" y="4560888"/>
            <a:ext cx="5365750" cy="4319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CA" noProof="0"/>
              <a:t>Click to edit Master text styles</a:t>
            </a:r>
          </a:p>
          <a:p>
            <a:pPr lvl="1"/>
            <a:r>
              <a:rPr lang="en-CA" noProof="0"/>
              <a:t>Second level</a:t>
            </a:r>
          </a:p>
          <a:p>
            <a:pPr lvl="2"/>
            <a:r>
              <a:rPr lang="en-CA" noProof="0"/>
              <a:t>Third level</a:t>
            </a:r>
          </a:p>
          <a:p>
            <a:pPr lvl="3"/>
            <a:r>
              <a:rPr lang="en-CA" noProof="0"/>
              <a:t>Fourth level</a:t>
            </a:r>
          </a:p>
          <a:p>
            <a:pPr lvl="4"/>
            <a:r>
              <a:rPr lang="en-CA" noProof="0"/>
              <a:t>Fifth level</a:t>
            </a:r>
          </a:p>
        </p:txBody>
      </p:sp>
      <p:sp>
        <p:nvSpPr>
          <p:cNvPr id="2458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1775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2458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fld id="{D25E7D5F-C3AE-4D20-B62F-CAE6079E92C2}" type="slidenum">
              <a:rPr lang="en-CA"/>
              <a:pPr>
                <a:defRPr/>
              </a:pPr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6009737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Help:IPA/English" TargetMode="External"/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en.wikipedia.org/wiki/Help:Pronunciation_respelling_key" TargetMode="Externa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Georgia" pitchFamily="18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Georgia" pitchFamily="18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Georgia" pitchFamily="18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Georgia" pitchFamily="18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Georgia" pitchFamily="18" charset="0"/>
              </a:defRPr>
            </a:lvl5pPr>
            <a:lvl6pPr marL="2514600" indent="-228600" defTabSz="966788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>
                <a:solidFill>
                  <a:schemeClr val="tx1"/>
                </a:solidFill>
                <a:latin typeface="Georgia" pitchFamily="18" charset="0"/>
              </a:defRPr>
            </a:lvl6pPr>
            <a:lvl7pPr marL="2971800" indent="-228600" defTabSz="966788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>
                <a:solidFill>
                  <a:schemeClr val="tx1"/>
                </a:solidFill>
                <a:latin typeface="Georgia" pitchFamily="18" charset="0"/>
              </a:defRPr>
            </a:lvl7pPr>
            <a:lvl8pPr marL="3429000" indent="-228600" defTabSz="966788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>
                <a:solidFill>
                  <a:schemeClr val="tx1"/>
                </a:solidFill>
                <a:latin typeface="Georgia" pitchFamily="18" charset="0"/>
              </a:defRPr>
            </a:lvl8pPr>
            <a:lvl9pPr marL="3886200" indent="-228600" defTabSz="966788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>
                <a:solidFill>
                  <a:schemeClr val="tx1"/>
                </a:solidFill>
                <a:latin typeface="Georgia" pitchFamily="18" charset="0"/>
              </a:defRPr>
            </a:lvl9pPr>
          </a:lstStyle>
          <a:p>
            <a:fld id="{D5FCC6AF-BC1C-446A-91D1-A4765FFCA665}" type="slidenum">
              <a:rPr lang="en-CA" sz="1300" smtClean="0">
                <a:latin typeface="Times New Roman" pitchFamily="18" charset="0"/>
              </a:rPr>
              <a:pPr/>
              <a:t>1</a:t>
            </a:fld>
            <a:endParaRPr lang="en-CA" sz="1300">
              <a:latin typeface="Times New Roman" pitchFamily="18" charset="0"/>
            </a:endParaRPr>
          </a:p>
        </p:txBody>
      </p:sp>
      <p:sp>
        <p:nvSpPr>
          <p:cNvPr id="34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19138"/>
            <a:ext cx="6400800" cy="3600450"/>
          </a:xfrm>
          <a:ln/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211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600" b="0" i="0" kern="1200" baseline="0" dirty="0">
              <a:solidFill>
                <a:schemeClr val="tx1"/>
              </a:solidFill>
              <a:effectLst/>
              <a:latin typeface="Times New Roman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405666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4CA2CC-E892-6929-F36E-B4CE77CD57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7">
            <a:extLst>
              <a:ext uri="{FF2B5EF4-FFF2-40B4-BE49-F238E27FC236}">
                <a16:creationId xmlns:a16="http://schemas.microsoft.com/office/drawing/2014/main" id="{2F93C94B-DB60-5ACA-AE81-3131A3F62708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661" tIns="48331" rIns="96661" bIns="48331" anchor="b"/>
          <a:lstStyle>
            <a:lvl1pPr defTabSz="966788">
              <a:defRPr sz="2400">
                <a:solidFill>
                  <a:schemeClr val="tx1"/>
                </a:solidFill>
                <a:latin typeface="Georgia" pitchFamily="18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Georgia" pitchFamily="18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Georgia" pitchFamily="18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Georgia" pitchFamily="18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Georgia" pitchFamily="18" charset="0"/>
              </a:defRPr>
            </a:lvl5pPr>
            <a:lvl6pPr marL="2514600" indent="-228600" defTabSz="966788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>
                <a:solidFill>
                  <a:schemeClr val="tx1"/>
                </a:solidFill>
                <a:latin typeface="Georgia" pitchFamily="18" charset="0"/>
              </a:defRPr>
            </a:lvl6pPr>
            <a:lvl7pPr marL="2971800" indent="-228600" defTabSz="966788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>
                <a:solidFill>
                  <a:schemeClr val="tx1"/>
                </a:solidFill>
                <a:latin typeface="Georgia" pitchFamily="18" charset="0"/>
              </a:defRPr>
            </a:lvl7pPr>
            <a:lvl8pPr marL="3429000" indent="-228600" defTabSz="966788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>
                <a:solidFill>
                  <a:schemeClr val="tx1"/>
                </a:solidFill>
                <a:latin typeface="Georgia" pitchFamily="18" charset="0"/>
              </a:defRPr>
            </a:lvl8pPr>
            <a:lvl9pPr marL="3886200" indent="-228600" defTabSz="966788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>
                <a:solidFill>
                  <a:schemeClr val="tx1"/>
                </a:solidFill>
                <a:latin typeface="Georgia" pitchFamily="18" charset="0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fld id="{5C6A48EF-E0CF-4142-8F3B-4517A59D8BDA}" type="slidenum">
              <a:rPr lang="en-CA" sz="1300">
                <a:latin typeface="Times New Roman" pitchFamily="18" charset="0"/>
              </a:rPr>
              <a:pPr algn="r" ea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t>10</a:t>
            </a:fld>
            <a:endParaRPr lang="en-CA" sz="1300">
              <a:latin typeface="Times New Roman" pitchFamily="18" charset="0"/>
            </a:endParaRPr>
          </a:p>
        </p:txBody>
      </p:sp>
      <p:sp>
        <p:nvSpPr>
          <p:cNvPr id="60419" name="Rectangle 2">
            <a:extLst>
              <a:ext uri="{FF2B5EF4-FFF2-40B4-BE49-F238E27FC236}">
                <a16:creationId xmlns:a16="http://schemas.microsoft.com/office/drawing/2014/main" id="{3D41EE85-880A-5558-6EC2-67D9C44CE42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60420" name="Rectangle 3">
            <a:extLst>
              <a:ext uri="{FF2B5EF4-FFF2-40B4-BE49-F238E27FC236}">
                <a16:creationId xmlns:a16="http://schemas.microsoft.com/office/drawing/2014/main" id="{06F62EF7-1A02-54F4-E03E-4A72F61D60F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l"/>
            <a:endParaRPr lang="en-US" baseline="0"/>
          </a:p>
        </p:txBody>
      </p:sp>
    </p:spTree>
    <p:extLst>
      <p:ext uri="{BB962C8B-B14F-4D97-AF65-F5344CB8AC3E}">
        <p14:creationId xmlns:p14="http://schemas.microsoft.com/office/powerpoint/2010/main" val="33224636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139416-F52C-670B-07A3-70598574E6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7">
            <a:extLst>
              <a:ext uri="{FF2B5EF4-FFF2-40B4-BE49-F238E27FC236}">
                <a16:creationId xmlns:a16="http://schemas.microsoft.com/office/drawing/2014/main" id="{AE301747-544F-C7D8-0337-FA2DA1825D09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661" tIns="48331" rIns="96661" bIns="48331" anchor="b"/>
          <a:lstStyle>
            <a:lvl1pPr defTabSz="966788">
              <a:defRPr sz="2400">
                <a:solidFill>
                  <a:schemeClr val="tx1"/>
                </a:solidFill>
                <a:latin typeface="Georgia" pitchFamily="18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Georgia" pitchFamily="18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Georgia" pitchFamily="18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Georgia" pitchFamily="18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Georgia" pitchFamily="18" charset="0"/>
              </a:defRPr>
            </a:lvl5pPr>
            <a:lvl6pPr marL="2514600" indent="-228600" defTabSz="966788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>
                <a:solidFill>
                  <a:schemeClr val="tx1"/>
                </a:solidFill>
                <a:latin typeface="Georgia" pitchFamily="18" charset="0"/>
              </a:defRPr>
            </a:lvl6pPr>
            <a:lvl7pPr marL="2971800" indent="-228600" defTabSz="966788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>
                <a:solidFill>
                  <a:schemeClr val="tx1"/>
                </a:solidFill>
                <a:latin typeface="Georgia" pitchFamily="18" charset="0"/>
              </a:defRPr>
            </a:lvl7pPr>
            <a:lvl8pPr marL="3429000" indent="-228600" defTabSz="966788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>
                <a:solidFill>
                  <a:schemeClr val="tx1"/>
                </a:solidFill>
                <a:latin typeface="Georgia" pitchFamily="18" charset="0"/>
              </a:defRPr>
            </a:lvl8pPr>
            <a:lvl9pPr marL="3886200" indent="-228600" defTabSz="966788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>
                <a:solidFill>
                  <a:schemeClr val="tx1"/>
                </a:solidFill>
                <a:latin typeface="Georgia" pitchFamily="18" charset="0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fld id="{5C6A48EF-E0CF-4142-8F3B-4517A59D8BDA}" type="slidenum">
              <a:rPr lang="en-CA" sz="1300">
                <a:latin typeface="Times New Roman" pitchFamily="18" charset="0"/>
              </a:rPr>
              <a:pPr algn="r" ea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t>11</a:t>
            </a:fld>
            <a:endParaRPr lang="en-CA" sz="1300">
              <a:latin typeface="Times New Roman" pitchFamily="18" charset="0"/>
            </a:endParaRPr>
          </a:p>
        </p:txBody>
      </p:sp>
      <p:sp>
        <p:nvSpPr>
          <p:cNvPr id="60419" name="Rectangle 2">
            <a:extLst>
              <a:ext uri="{FF2B5EF4-FFF2-40B4-BE49-F238E27FC236}">
                <a16:creationId xmlns:a16="http://schemas.microsoft.com/office/drawing/2014/main" id="{5AE4A0ED-CFDE-53F1-9FFF-A2BCB37C909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60420" name="Rectangle 3">
            <a:extLst>
              <a:ext uri="{FF2B5EF4-FFF2-40B4-BE49-F238E27FC236}">
                <a16:creationId xmlns:a16="http://schemas.microsoft.com/office/drawing/2014/main" id="{6F54086D-781F-2137-C895-EC86E6A322B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l"/>
            <a:endParaRPr lang="en-US" baseline="0"/>
          </a:p>
        </p:txBody>
      </p:sp>
    </p:spTree>
    <p:extLst>
      <p:ext uri="{BB962C8B-B14F-4D97-AF65-F5344CB8AC3E}">
        <p14:creationId xmlns:p14="http://schemas.microsoft.com/office/powerpoint/2010/main" val="36086205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333B1F-31B8-CC69-4D0F-E6DEAC0A86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7">
            <a:extLst>
              <a:ext uri="{FF2B5EF4-FFF2-40B4-BE49-F238E27FC236}">
                <a16:creationId xmlns:a16="http://schemas.microsoft.com/office/drawing/2014/main" id="{0D24D3D3-8CC9-85C1-0BF2-F12DCE2537DE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661" tIns="48331" rIns="96661" bIns="48331" anchor="b"/>
          <a:lstStyle>
            <a:lvl1pPr defTabSz="966788">
              <a:defRPr sz="2400">
                <a:solidFill>
                  <a:schemeClr val="tx1"/>
                </a:solidFill>
                <a:latin typeface="Georgia" pitchFamily="18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Georgia" pitchFamily="18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Georgia" pitchFamily="18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Georgia" pitchFamily="18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Georgia" pitchFamily="18" charset="0"/>
              </a:defRPr>
            </a:lvl5pPr>
            <a:lvl6pPr marL="2514600" indent="-228600" defTabSz="966788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>
                <a:solidFill>
                  <a:schemeClr val="tx1"/>
                </a:solidFill>
                <a:latin typeface="Georgia" pitchFamily="18" charset="0"/>
              </a:defRPr>
            </a:lvl6pPr>
            <a:lvl7pPr marL="2971800" indent="-228600" defTabSz="966788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>
                <a:solidFill>
                  <a:schemeClr val="tx1"/>
                </a:solidFill>
                <a:latin typeface="Georgia" pitchFamily="18" charset="0"/>
              </a:defRPr>
            </a:lvl7pPr>
            <a:lvl8pPr marL="3429000" indent="-228600" defTabSz="966788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>
                <a:solidFill>
                  <a:schemeClr val="tx1"/>
                </a:solidFill>
                <a:latin typeface="Georgia" pitchFamily="18" charset="0"/>
              </a:defRPr>
            </a:lvl8pPr>
            <a:lvl9pPr marL="3886200" indent="-228600" defTabSz="966788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>
                <a:solidFill>
                  <a:schemeClr val="tx1"/>
                </a:solidFill>
                <a:latin typeface="Georgia" pitchFamily="18" charset="0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fld id="{5C6A48EF-E0CF-4142-8F3B-4517A59D8BDA}" type="slidenum">
              <a:rPr lang="en-CA" sz="1300">
                <a:latin typeface="Times New Roman" pitchFamily="18" charset="0"/>
              </a:rPr>
              <a:pPr algn="r" ea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t>12</a:t>
            </a:fld>
            <a:endParaRPr lang="en-CA" sz="1300">
              <a:latin typeface="Times New Roman" pitchFamily="18" charset="0"/>
            </a:endParaRPr>
          </a:p>
        </p:txBody>
      </p:sp>
      <p:sp>
        <p:nvSpPr>
          <p:cNvPr id="60419" name="Rectangle 2">
            <a:extLst>
              <a:ext uri="{FF2B5EF4-FFF2-40B4-BE49-F238E27FC236}">
                <a16:creationId xmlns:a16="http://schemas.microsoft.com/office/drawing/2014/main" id="{8C11929D-AC35-EB9D-4041-FB742E1CED3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60420" name="Rectangle 3">
            <a:extLst>
              <a:ext uri="{FF2B5EF4-FFF2-40B4-BE49-F238E27FC236}">
                <a16:creationId xmlns:a16="http://schemas.microsoft.com/office/drawing/2014/main" id="{F31CC35F-435F-86AC-78B8-62F218ADE58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l"/>
            <a:endParaRPr lang="en-US" baseline="0"/>
          </a:p>
        </p:txBody>
      </p:sp>
    </p:spTree>
    <p:extLst>
      <p:ext uri="{BB962C8B-B14F-4D97-AF65-F5344CB8AC3E}">
        <p14:creationId xmlns:p14="http://schemas.microsoft.com/office/powerpoint/2010/main" val="23226562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F3E554-61DA-D54D-CE37-93997A1CB3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7">
            <a:extLst>
              <a:ext uri="{FF2B5EF4-FFF2-40B4-BE49-F238E27FC236}">
                <a16:creationId xmlns:a16="http://schemas.microsoft.com/office/drawing/2014/main" id="{63EAE063-F67A-0A90-9F9B-F10398A0C570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661" tIns="48331" rIns="96661" bIns="48331" anchor="b"/>
          <a:lstStyle>
            <a:lvl1pPr defTabSz="966788">
              <a:defRPr sz="2400">
                <a:solidFill>
                  <a:schemeClr val="tx1"/>
                </a:solidFill>
                <a:latin typeface="Georgia" pitchFamily="18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Georgia" pitchFamily="18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Georgia" pitchFamily="18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Georgia" pitchFamily="18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Georgia" pitchFamily="18" charset="0"/>
              </a:defRPr>
            </a:lvl5pPr>
            <a:lvl6pPr marL="2514600" indent="-228600" defTabSz="966788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>
                <a:solidFill>
                  <a:schemeClr val="tx1"/>
                </a:solidFill>
                <a:latin typeface="Georgia" pitchFamily="18" charset="0"/>
              </a:defRPr>
            </a:lvl6pPr>
            <a:lvl7pPr marL="2971800" indent="-228600" defTabSz="966788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>
                <a:solidFill>
                  <a:schemeClr val="tx1"/>
                </a:solidFill>
                <a:latin typeface="Georgia" pitchFamily="18" charset="0"/>
              </a:defRPr>
            </a:lvl7pPr>
            <a:lvl8pPr marL="3429000" indent="-228600" defTabSz="966788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>
                <a:solidFill>
                  <a:schemeClr val="tx1"/>
                </a:solidFill>
                <a:latin typeface="Georgia" pitchFamily="18" charset="0"/>
              </a:defRPr>
            </a:lvl8pPr>
            <a:lvl9pPr marL="3886200" indent="-228600" defTabSz="966788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>
                <a:solidFill>
                  <a:schemeClr val="tx1"/>
                </a:solidFill>
                <a:latin typeface="Georgia" pitchFamily="18" charset="0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fld id="{5C6A48EF-E0CF-4142-8F3B-4517A59D8BDA}" type="slidenum">
              <a:rPr lang="en-CA" sz="1300">
                <a:latin typeface="Times New Roman" pitchFamily="18" charset="0"/>
              </a:rPr>
              <a:pPr algn="r" ea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t>13</a:t>
            </a:fld>
            <a:endParaRPr lang="en-CA" sz="1300">
              <a:latin typeface="Times New Roman" pitchFamily="18" charset="0"/>
            </a:endParaRPr>
          </a:p>
        </p:txBody>
      </p:sp>
      <p:sp>
        <p:nvSpPr>
          <p:cNvPr id="60419" name="Rectangle 2">
            <a:extLst>
              <a:ext uri="{FF2B5EF4-FFF2-40B4-BE49-F238E27FC236}">
                <a16:creationId xmlns:a16="http://schemas.microsoft.com/office/drawing/2014/main" id="{DDC459B5-D182-0F84-59CC-A66C46429DB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60420" name="Rectangle 3">
            <a:extLst>
              <a:ext uri="{FF2B5EF4-FFF2-40B4-BE49-F238E27FC236}">
                <a16:creationId xmlns:a16="http://schemas.microsoft.com/office/drawing/2014/main" id="{C292BDE2-89BF-119C-B32F-D6E79AEC181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l"/>
            <a:endParaRPr lang="en-US" baseline="0"/>
          </a:p>
        </p:txBody>
      </p:sp>
    </p:spTree>
    <p:extLst>
      <p:ext uri="{BB962C8B-B14F-4D97-AF65-F5344CB8AC3E}">
        <p14:creationId xmlns:p14="http://schemas.microsoft.com/office/powerpoint/2010/main" val="38630188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B55DA0-F7A4-6032-D868-4708429D84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>
            <a:extLst>
              <a:ext uri="{FF2B5EF4-FFF2-40B4-BE49-F238E27FC236}">
                <a16:creationId xmlns:a16="http://schemas.microsoft.com/office/drawing/2014/main" id="{05146E7E-0C77-A065-D112-7202F6240923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661" tIns="48331" rIns="96661" bIns="48331" anchor="b"/>
          <a:lstStyle>
            <a:lvl1pPr defTabSz="966788">
              <a:defRPr sz="2400">
                <a:solidFill>
                  <a:schemeClr val="tx1"/>
                </a:solidFill>
                <a:latin typeface="Georgia" pitchFamily="18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Georgia" pitchFamily="18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Georgia" pitchFamily="18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Georgia" pitchFamily="18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Georgia" pitchFamily="18" charset="0"/>
              </a:defRPr>
            </a:lvl5pPr>
            <a:lvl6pPr marL="2514600" indent="-228600" defTabSz="966788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>
                <a:solidFill>
                  <a:schemeClr val="tx1"/>
                </a:solidFill>
                <a:latin typeface="Georgia" pitchFamily="18" charset="0"/>
              </a:defRPr>
            </a:lvl6pPr>
            <a:lvl7pPr marL="2971800" indent="-228600" defTabSz="966788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>
                <a:solidFill>
                  <a:schemeClr val="tx1"/>
                </a:solidFill>
                <a:latin typeface="Georgia" pitchFamily="18" charset="0"/>
              </a:defRPr>
            </a:lvl7pPr>
            <a:lvl8pPr marL="3429000" indent="-228600" defTabSz="966788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>
                <a:solidFill>
                  <a:schemeClr val="tx1"/>
                </a:solidFill>
                <a:latin typeface="Georgia" pitchFamily="18" charset="0"/>
              </a:defRPr>
            </a:lvl8pPr>
            <a:lvl9pPr marL="3886200" indent="-228600" defTabSz="966788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>
                <a:solidFill>
                  <a:schemeClr val="tx1"/>
                </a:solidFill>
                <a:latin typeface="Georgia" pitchFamily="18" charset="0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fld id="{6126F05C-4E5E-4FC4-9811-B9FADA7C46A3}" type="slidenum">
              <a:rPr lang="en-CA" sz="1300">
                <a:latin typeface="Times New Roman" pitchFamily="18" charset="0"/>
              </a:rPr>
              <a:pPr algn="r" ea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t>14</a:t>
            </a:fld>
            <a:endParaRPr lang="en-CA" sz="1300">
              <a:latin typeface="Times New Roman" pitchFamily="18" charset="0"/>
            </a:endParaRPr>
          </a:p>
        </p:txBody>
      </p:sp>
      <p:sp>
        <p:nvSpPr>
          <p:cNvPr id="68611" name="Rectangle 2">
            <a:extLst>
              <a:ext uri="{FF2B5EF4-FFF2-40B4-BE49-F238E27FC236}">
                <a16:creationId xmlns:a16="http://schemas.microsoft.com/office/drawing/2014/main" id="{4F7A7E72-4F78-1508-8493-DAC95E4E936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68612" name="Rectangle 3">
            <a:extLst>
              <a:ext uri="{FF2B5EF4-FFF2-40B4-BE49-F238E27FC236}">
                <a16:creationId xmlns:a16="http://schemas.microsoft.com/office/drawing/2014/main" id="{E52A82DF-8D22-510F-4095-B52622DEDE1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2086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7"/>
          <p:cNvSpPr txBox="1">
            <a:spLocks noGrp="1" noChangeArrowheads="1"/>
          </p:cNvSpPr>
          <p:nvPr/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661" tIns="48331" rIns="96661" bIns="48331" anchor="b"/>
          <a:lstStyle>
            <a:lvl1pPr defTabSz="966788">
              <a:defRPr sz="2400">
                <a:solidFill>
                  <a:schemeClr val="tx1"/>
                </a:solidFill>
                <a:latin typeface="Georgia" pitchFamily="18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Georgia" pitchFamily="18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Georgia" pitchFamily="18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Georgia" pitchFamily="18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Georgia" pitchFamily="18" charset="0"/>
              </a:defRPr>
            </a:lvl5pPr>
            <a:lvl6pPr marL="2514600" indent="-228600" defTabSz="966788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>
                <a:solidFill>
                  <a:schemeClr val="tx1"/>
                </a:solidFill>
                <a:latin typeface="Georgia" pitchFamily="18" charset="0"/>
              </a:defRPr>
            </a:lvl6pPr>
            <a:lvl7pPr marL="2971800" indent="-228600" defTabSz="966788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>
                <a:solidFill>
                  <a:schemeClr val="tx1"/>
                </a:solidFill>
                <a:latin typeface="Georgia" pitchFamily="18" charset="0"/>
              </a:defRPr>
            </a:lvl7pPr>
            <a:lvl8pPr marL="3429000" indent="-228600" defTabSz="966788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>
                <a:solidFill>
                  <a:schemeClr val="tx1"/>
                </a:solidFill>
                <a:latin typeface="Georgia" pitchFamily="18" charset="0"/>
              </a:defRPr>
            </a:lvl8pPr>
            <a:lvl9pPr marL="3886200" indent="-228600" defTabSz="966788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>
                <a:solidFill>
                  <a:schemeClr val="tx1"/>
                </a:solidFill>
                <a:latin typeface="Georgia" pitchFamily="18" charset="0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fld id="{5C6A48EF-E0CF-4142-8F3B-4517A59D8BDA}" type="slidenum">
              <a:rPr lang="en-CA" sz="1300">
                <a:latin typeface="Times New Roman" pitchFamily="18" charset="0"/>
              </a:rPr>
              <a:pPr algn="r" ea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t>15</a:t>
            </a:fld>
            <a:endParaRPr lang="en-CA" sz="1300">
              <a:latin typeface="Times New Roman" pitchFamily="18" charset="0"/>
            </a:endParaRPr>
          </a:p>
        </p:txBody>
      </p:sp>
      <p:sp>
        <p:nvSpPr>
          <p:cNvPr id="60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604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l"/>
            <a:endParaRPr lang="en-US" baseline="0"/>
          </a:p>
        </p:txBody>
      </p:sp>
    </p:spTree>
    <p:extLst>
      <p:ext uri="{BB962C8B-B14F-4D97-AF65-F5344CB8AC3E}">
        <p14:creationId xmlns:p14="http://schemas.microsoft.com/office/powerpoint/2010/main" val="721265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250F88-55AC-7D78-F005-C61ED7D704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>
            <a:extLst>
              <a:ext uri="{FF2B5EF4-FFF2-40B4-BE49-F238E27FC236}">
                <a16:creationId xmlns:a16="http://schemas.microsoft.com/office/drawing/2014/main" id="{805C37D8-B90D-4E7F-A1C2-C13C04F1C70E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661" tIns="48331" rIns="96661" bIns="48331" anchor="b"/>
          <a:lstStyle>
            <a:lvl1pPr defTabSz="966788">
              <a:defRPr sz="2400">
                <a:solidFill>
                  <a:schemeClr val="tx1"/>
                </a:solidFill>
                <a:latin typeface="Georgia" pitchFamily="18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Georgia" pitchFamily="18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Georgia" pitchFamily="18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Georgia" pitchFamily="18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Georgia" pitchFamily="18" charset="0"/>
              </a:defRPr>
            </a:lvl5pPr>
            <a:lvl6pPr marL="2514600" indent="-228600" defTabSz="966788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>
                <a:solidFill>
                  <a:schemeClr val="tx1"/>
                </a:solidFill>
                <a:latin typeface="Georgia" pitchFamily="18" charset="0"/>
              </a:defRPr>
            </a:lvl6pPr>
            <a:lvl7pPr marL="2971800" indent="-228600" defTabSz="966788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>
                <a:solidFill>
                  <a:schemeClr val="tx1"/>
                </a:solidFill>
                <a:latin typeface="Georgia" pitchFamily="18" charset="0"/>
              </a:defRPr>
            </a:lvl7pPr>
            <a:lvl8pPr marL="3429000" indent="-228600" defTabSz="966788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>
                <a:solidFill>
                  <a:schemeClr val="tx1"/>
                </a:solidFill>
                <a:latin typeface="Georgia" pitchFamily="18" charset="0"/>
              </a:defRPr>
            </a:lvl8pPr>
            <a:lvl9pPr marL="3886200" indent="-228600" defTabSz="966788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>
                <a:solidFill>
                  <a:schemeClr val="tx1"/>
                </a:solidFill>
                <a:latin typeface="Georgia" pitchFamily="18" charset="0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fld id="{6126F05C-4E5E-4FC4-9811-B9FADA7C46A3}" type="slidenum">
              <a:rPr lang="en-CA" sz="1300">
                <a:latin typeface="Times New Roman" pitchFamily="18" charset="0"/>
              </a:rPr>
              <a:pPr algn="r" ea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t>16</a:t>
            </a:fld>
            <a:endParaRPr lang="en-CA" sz="1300">
              <a:latin typeface="Times New Roman" pitchFamily="18" charset="0"/>
            </a:endParaRPr>
          </a:p>
        </p:txBody>
      </p:sp>
      <p:sp>
        <p:nvSpPr>
          <p:cNvPr id="68611" name="Rectangle 2">
            <a:extLst>
              <a:ext uri="{FF2B5EF4-FFF2-40B4-BE49-F238E27FC236}">
                <a16:creationId xmlns:a16="http://schemas.microsoft.com/office/drawing/2014/main" id="{6FAA2010-736C-AE5B-18B2-FFEE0E08553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68612" name="Rectangle 3">
            <a:extLst>
              <a:ext uri="{FF2B5EF4-FFF2-40B4-BE49-F238E27FC236}">
                <a16:creationId xmlns:a16="http://schemas.microsoft.com/office/drawing/2014/main" id="{DD2A9CE9-0FAD-2E61-D663-F5CCB1907EE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423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7"/>
          <p:cNvSpPr txBox="1">
            <a:spLocks noGrp="1" noChangeArrowheads="1"/>
          </p:cNvSpPr>
          <p:nvPr/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661" tIns="48331" rIns="96661" bIns="48331" anchor="b"/>
          <a:lstStyle>
            <a:lvl1pPr defTabSz="966788">
              <a:defRPr sz="2400">
                <a:solidFill>
                  <a:schemeClr val="tx1"/>
                </a:solidFill>
                <a:latin typeface="Georgia" pitchFamily="18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Georgia" pitchFamily="18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Georgia" pitchFamily="18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Georgia" pitchFamily="18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Georgia" pitchFamily="18" charset="0"/>
              </a:defRPr>
            </a:lvl5pPr>
            <a:lvl6pPr marL="2514600" indent="-228600" defTabSz="966788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>
                <a:solidFill>
                  <a:schemeClr val="tx1"/>
                </a:solidFill>
                <a:latin typeface="Georgia" pitchFamily="18" charset="0"/>
              </a:defRPr>
            </a:lvl6pPr>
            <a:lvl7pPr marL="2971800" indent="-228600" defTabSz="966788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>
                <a:solidFill>
                  <a:schemeClr val="tx1"/>
                </a:solidFill>
                <a:latin typeface="Georgia" pitchFamily="18" charset="0"/>
              </a:defRPr>
            </a:lvl7pPr>
            <a:lvl8pPr marL="3429000" indent="-228600" defTabSz="966788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>
                <a:solidFill>
                  <a:schemeClr val="tx1"/>
                </a:solidFill>
                <a:latin typeface="Georgia" pitchFamily="18" charset="0"/>
              </a:defRPr>
            </a:lvl8pPr>
            <a:lvl9pPr marL="3886200" indent="-228600" defTabSz="966788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>
                <a:solidFill>
                  <a:schemeClr val="tx1"/>
                </a:solidFill>
                <a:latin typeface="Georgia" pitchFamily="18" charset="0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fld id="{5C6A48EF-E0CF-4142-8F3B-4517A59D8BDA}" type="slidenum">
              <a:rPr lang="en-CA" sz="1300">
                <a:latin typeface="Times New Roman" pitchFamily="18" charset="0"/>
              </a:rPr>
              <a:pPr algn="r" ea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t>17</a:t>
            </a:fld>
            <a:endParaRPr lang="en-CA" sz="1300">
              <a:latin typeface="Times New Roman" pitchFamily="18" charset="0"/>
            </a:endParaRPr>
          </a:p>
        </p:txBody>
      </p:sp>
      <p:sp>
        <p:nvSpPr>
          <p:cNvPr id="60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604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l"/>
            <a:endParaRPr lang="en-US" baseline="0"/>
          </a:p>
        </p:txBody>
      </p:sp>
    </p:spTree>
    <p:extLst>
      <p:ext uri="{BB962C8B-B14F-4D97-AF65-F5344CB8AC3E}">
        <p14:creationId xmlns:p14="http://schemas.microsoft.com/office/powerpoint/2010/main" val="11224934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25E6FB-A3A6-1F5D-956B-23774ED7C4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>
            <a:extLst>
              <a:ext uri="{FF2B5EF4-FFF2-40B4-BE49-F238E27FC236}">
                <a16:creationId xmlns:a16="http://schemas.microsoft.com/office/drawing/2014/main" id="{F3964306-D791-35FD-249A-20FEB7BA8287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661" tIns="48331" rIns="96661" bIns="48331" anchor="b"/>
          <a:lstStyle>
            <a:lvl1pPr defTabSz="966788">
              <a:defRPr sz="2400">
                <a:solidFill>
                  <a:schemeClr val="tx1"/>
                </a:solidFill>
                <a:latin typeface="Georgia" pitchFamily="18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Georgia" pitchFamily="18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Georgia" pitchFamily="18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Georgia" pitchFamily="18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Georgia" pitchFamily="18" charset="0"/>
              </a:defRPr>
            </a:lvl5pPr>
            <a:lvl6pPr marL="2514600" indent="-228600" defTabSz="966788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>
                <a:solidFill>
                  <a:schemeClr val="tx1"/>
                </a:solidFill>
                <a:latin typeface="Georgia" pitchFamily="18" charset="0"/>
              </a:defRPr>
            </a:lvl6pPr>
            <a:lvl7pPr marL="2971800" indent="-228600" defTabSz="966788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>
                <a:solidFill>
                  <a:schemeClr val="tx1"/>
                </a:solidFill>
                <a:latin typeface="Georgia" pitchFamily="18" charset="0"/>
              </a:defRPr>
            </a:lvl7pPr>
            <a:lvl8pPr marL="3429000" indent="-228600" defTabSz="966788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>
                <a:solidFill>
                  <a:schemeClr val="tx1"/>
                </a:solidFill>
                <a:latin typeface="Georgia" pitchFamily="18" charset="0"/>
              </a:defRPr>
            </a:lvl8pPr>
            <a:lvl9pPr marL="3886200" indent="-228600" defTabSz="966788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>
                <a:solidFill>
                  <a:schemeClr val="tx1"/>
                </a:solidFill>
                <a:latin typeface="Georgia" pitchFamily="18" charset="0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fld id="{6126F05C-4E5E-4FC4-9811-B9FADA7C46A3}" type="slidenum">
              <a:rPr lang="en-CA" sz="1300">
                <a:latin typeface="Times New Roman" pitchFamily="18" charset="0"/>
              </a:rPr>
              <a:pPr algn="r" ea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t>18</a:t>
            </a:fld>
            <a:endParaRPr lang="en-CA" sz="1300">
              <a:latin typeface="Times New Roman" pitchFamily="18" charset="0"/>
            </a:endParaRPr>
          </a:p>
        </p:txBody>
      </p:sp>
      <p:sp>
        <p:nvSpPr>
          <p:cNvPr id="68611" name="Rectangle 2">
            <a:extLst>
              <a:ext uri="{FF2B5EF4-FFF2-40B4-BE49-F238E27FC236}">
                <a16:creationId xmlns:a16="http://schemas.microsoft.com/office/drawing/2014/main" id="{EA20D6E9-5578-C18C-4356-695C6CCA1F0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68612" name="Rectangle 3">
            <a:extLst>
              <a:ext uri="{FF2B5EF4-FFF2-40B4-BE49-F238E27FC236}">
                <a16:creationId xmlns:a16="http://schemas.microsoft.com/office/drawing/2014/main" id="{D2FB7BDF-A0FB-9618-D0F3-EA5CF20E493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95758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7"/>
          <p:cNvSpPr txBox="1">
            <a:spLocks noGrp="1" noChangeArrowheads="1"/>
          </p:cNvSpPr>
          <p:nvPr/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661" tIns="48331" rIns="96661" bIns="48331" anchor="b"/>
          <a:lstStyle>
            <a:lvl1pPr defTabSz="966788">
              <a:defRPr sz="2400">
                <a:solidFill>
                  <a:schemeClr val="tx1"/>
                </a:solidFill>
                <a:latin typeface="Georgia" pitchFamily="18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Georgia" pitchFamily="18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Georgia" pitchFamily="18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Georgia" pitchFamily="18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Georgia" pitchFamily="18" charset="0"/>
              </a:defRPr>
            </a:lvl5pPr>
            <a:lvl6pPr marL="2514600" indent="-228600" defTabSz="966788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>
                <a:solidFill>
                  <a:schemeClr val="tx1"/>
                </a:solidFill>
                <a:latin typeface="Georgia" pitchFamily="18" charset="0"/>
              </a:defRPr>
            </a:lvl6pPr>
            <a:lvl7pPr marL="2971800" indent="-228600" defTabSz="966788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>
                <a:solidFill>
                  <a:schemeClr val="tx1"/>
                </a:solidFill>
                <a:latin typeface="Georgia" pitchFamily="18" charset="0"/>
              </a:defRPr>
            </a:lvl7pPr>
            <a:lvl8pPr marL="3429000" indent="-228600" defTabSz="966788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>
                <a:solidFill>
                  <a:schemeClr val="tx1"/>
                </a:solidFill>
                <a:latin typeface="Georgia" pitchFamily="18" charset="0"/>
              </a:defRPr>
            </a:lvl8pPr>
            <a:lvl9pPr marL="3886200" indent="-228600" defTabSz="966788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>
                <a:solidFill>
                  <a:schemeClr val="tx1"/>
                </a:solidFill>
                <a:latin typeface="Georgia" pitchFamily="18" charset="0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fld id="{5C6A48EF-E0CF-4142-8F3B-4517A59D8BDA}" type="slidenum">
              <a:rPr lang="en-CA" sz="1300">
                <a:latin typeface="Times New Roman" pitchFamily="18" charset="0"/>
              </a:rPr>
              <a:pPr algn="r" ea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t>19</a:t>
            </a:fld>
            <a:endParaRPr lang="en-CA" sz="1300">
              <a:latin typeface="Times New Roman" pitchFamily="18" charset="0"/>
            </a:endParaRPr>
          </a:p>
        </p:txBody>
      </p:sp>
      <p:sp>
        <p:nvSpPr>
          <p:cNvPr id="60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604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l"/>
            <a:endParaRPr lang="en-US" baseline="0"/>
          </a:p>
        </p:txBody>
      </p:sp>
    </p:spTree>
    <p:extLst>
      <p:ext uri="{BB962C8B-B14F-4D97-AF65-F5344CB8AC3E}">
        <p14:creationId xmlns:p14="http://schemas.microsoft.com/office/powerpoint/2010/main" val="38281716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D734AF-9E96-2CD4-7338-B1CD51331A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>
            <a:extLst>
              <a:ext uri="{FF2B5EF4-FFF2-40B4-BE49-F238E27FC236}">
                <a16:creationId xmlns:a16="http://schemas.microsoft.com/office/drawing/2014/main" id="{8395FC55-6909-09F2-70D9-D5FCFD0C2087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661" tIns="48331" rIns="96661" bIns="48331" anchor="b"/>
          <a:lstStyle>
            <a:lvl1pPr defTabSz="966788">
              <a:defRPr sz="2400">
                <a:solidFill>
                  <a:schemeClr val="tx1"/>
                </a:solidFill>
                <a:latin typeface="Georgia" pitchFamily="18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Georgia" pitchFamily="18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Georgia" pitchFamily="18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Georgia" pitchFamily="18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Georgia" pitchFamily="18" charset="0"/>
              </a:defRPr>
            </a:lvl5pPr>
            <a:lvl6pPr marL="2514600" indent="-228600" defTabSz="966788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>
                <a:solidFill>
                  <a:schemeClr val="tx1"/>
                </a:solidFill>
                <a:latin typeface="Georgia" pitchFamily="18" charset="0"/>
              </a:defRPr>
            </a:lvl6pPr>
            <a:lvl7pPr marL="2971800" indent="-228600" defTabSz="966788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>
                <a:solidFill>
                  <a:schemeClr val="tx1"/>
                </a:solidFill>
                <a:latin typeface="Georgia" pitchFamily="18" charset="0"/>
              </a:defRPr>
            </a:lvl7pPr>
            <a:lvl8pPr marL="3429000" indent="-228600" defTabSz="966788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>
                <a:solidFill>
                  <a:schemeClr val="tx1"/>
                </a:solidFill>
                <a:latin typeface="Georgia" pitchFamily="18" charset="0"/>
              </a:defRPr>
            </a:lvl8pPr>
            <a:lvl9pPr marL="3886200" indent="-228600" defTabSz="966788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>
                <a:solidFill>
                  <a:schemeClr val="tx1"/>
                </a:solidFill>
                <a:latin typeface="Georgia" pitchFamily="18" charset="0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fld id="{6126F05C-4E5E-4FC4-9811-B9FADA7C46A3}" type="slidenum">
              <a:rPr lang="en-CA" sz="1300">
                <a:latin typeface="Times New Roman" pitchFamily="18" charset="0"/>
              </a:rPr>
              <a:pPr algn="r" ea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t>2</a:t>
            </a:fld>
            <a:endParaRPr lang="en-CA" sz="1300">
              <a:latin typeface="Times New Roman" pitchFamily="18" charset="0"/>
            </a:endParaRPr>
          </a:p>
        </p:txBody>
      </p:sp>
      <p:sp>
        <p:nvSpPr>
          <p:cNvPr id="68611" name="Rectangle 2">
            <a:extLst>
              <a:ext uri="{FF2B5EF4-FFF2-40B4-BE49-F238E27FC236}">
                <a16:creationId xmlns:a16="http://schemas.microsoft.com/office/drawing/2014/main" id="{B7371119-1AC8-24C6-C09D-05BF5892E6B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68612" name="Rectangle 3">
            <a:extLst>
              <a:ext uri="{FF2B5EF4-FFF2-40B4-BE49-F238E27FC236}">
                <a16:creationId xmlns:a16="http://schemas.microsoft.com/office/drawing/2014/main" id="{4239E372-0DA4-43DF-F0B1-98C48201D00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24237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7"/>
          <p:cNvSpPr txBox="1">
            <a:spLocks noGrp="1" noChangeArrowheads="1"/>
          </p:cNvSpPr>
          <p:nvPr/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661" tIns="48331" rIns="96661" bIns="48331" anchor="b"/>
          <a:lstStyle>
            <a:lvl1pPr defTabSz="966788">
              <a:defRPr sz="2400">
                <a:solidFill>
                  <a:schemeClr val="tx1"/>
                </a:solidFill>
                <a:latin typeface="Georgia" pitchFamily="18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Georgia" pitchFamily="18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Georgia" pitchFamily="18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Georgia" pitchFamily="18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Georgia" pitchFamily="18" charset="0"/>
              </a:defRPr>
            </a:lvl5pPr>
            <a:lvl6pPr marL="2514600" indent="-228600" defTabSz="966788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>
                <a:solidFill>
                  <a:schemeClr val="tx1"/>
                </a:solidFill>
                <a:latin typeface="Georgia" pitchFamily="18" charset="0"/>
              </a:defRPr>
            </a:lvl6pPr>
            <a:lvl7pPr marL="2971800" indent="-228600" defTabSz="966788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>
                <a:solidFill>
                  <a:schemeClr val="tx1"/>
                </a:solidFill>
                <a:latin typeface="Georgia" pitchFamily="18" charset="0"/>
              </a:defRPr>
            </a:lvl7pPr>
            <a:lvl8pPr marL="3429000" indent="-228600" defTabSz="966788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>
                <a:solidFill>
                  <a:schemeClr val="tx1"/>
                </a:solidFill>
                <a:latin typeface="Georgia" pitchFamily="18" charset="0"/>
              </a:defRPr>
            </a:lvl8pPr>
            <a:lvl9pPr marL="3886200" indent="-228600" defTabSz="966788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>
                <a:solidFill>
                  <a:schemeClr val="tx1"/>
                </a:solidFill>
                <a:latin typeface="Georgia" pitchFamily="18" charset="0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fld id="{5C6A48EF-E0CF-4142-8F3B-4517A59D8BDA}" type="slidenum">
              <a:rPr lang="en-CA" sz="1300">
                <a:latin typeface="Times New Roman" pitchFamily="18" charset="0"/>
              </a:rPr>
              <a:pPr algn="r" ea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t>20</a:t>
            </a:fld>
            <a:endParaRPr lang="en-CA" sz="1300">
              <a:latin typeface="Times New Roman" pitchFamily="18" charset="0"/>
            </a:endParaRPr>
          </a:p>
        </p:txBody>
      </p:sp>
      <p:sp>
        <p:nvSpPr>
          <p:cNvPr id="60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604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l"/>
            <a:endParaRPr lang="en-US" baseline="0"/>
          </a:p>
        </p:txBody>
      </p:sp>
    </p:spTree>
    <p:extLst>
      <p:ext uri="{BB962C8B-B14F-4D97-AF65-F5344CB8AC3E}">
        <p14:creationId xmlns:p14="http://schemas.microsoft.com/office/powerpoint/2010/main" val="199872567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C08B70-DA8C-AEE8-75B7-31044A54A0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7">
            <a:extLst>
              <a:ext uri="{FF2B5EF4-FFF2-40B4-BE49-F238E27FC236}">
                <a16:creationId xmlns:a16="http://schemas.microsoft.com/office/drawing/2014/main" id="{7D670A3C-7EA1-DF96-1407-3E0DCECC623F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661" tIns="48331" rIns="96661" bIns="48331" anchor="b"/>
          <a:lstStyle>
            <a:lvl1pPr defTabSz="966788">
              <a:defRPr sz="2400">
                <a:solidFill>
                  <a:schemeClr val="tx1"/>
                </a:solidFill>
                <a:latin typeface="Georgia" pitchFamily="18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Georgia" pitchFamily="18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Georgia" pitchFamily="18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Georgia" pitchFamily="18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Georgia" pitchFamily="18" charset="0"/>
              </a:defRPr>
            </a:lvl5pPr>
            <a:lvl6pPr marL="2514600" indent="-228600" defTabSz="966788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>
                <a:solidFill>
                  <a:schemeClr val="tx1"/>
                </a:solidFill>
                <a:latin typeface="Georgia" pitchFamily="18" charset="0"/>
              </a:defRPr>
            </a:lvl6pPr>
            <a:lvl7pPr marL="2971800" indent="-228600" defTabSz="966788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>
                <a:solidFill>
                  <a:schemeClr val="tx1"/>
                </a:solidFill>
                <a:latin typeface="Georgia" pitchFamily="18" charset="0"/>
              </a:defRPr>
            </a:lvl7pPr>
            <a:lvl8pPr marL="3429000" indent="-228600" defTabSz="966788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>
                <a:solidFill>
                  <a:schemeClr val="tx1"/>
                </a:solidFill>
                <a:latin typeface="Georgia" pitchFamily="18" charset="0"/>
              </a:defRPr>
            </a:lvl8pPr>
            <a:lvl9pPr marL="3886200" indent="-228600" defTabSz="966788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>
                <a:solidFill>
                  <a:schemeClr val="tx1"/>
                </a:solidFill>
                <a:latin typeface="Georgia" pitchFamily="18" charset="0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fld id="{5C6A48EF-E0CF-4142-8F3B-4517A59D8BDA}" type="slidenum">
              <a:rPr lang="en-CA" sz="1300">
                <a:latin typeface="Times New Roman" pitchFamily="18" charset="0"/>
              </a:rPr>
              <a:pPr algn="r" ea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t>21</a:t>
            </a:fld>
            <a:endParaRPr lang="en-CA" sz="1300">
              <a:latin typeface="Times New Roman" pitchFamily="18" charset="0"/>
            </a:endParaRPr>
          </a:p>
        </p:txBody>
      </p:sp>
      <p:sp>
        <p:nvSpPr>
          <p:cNvPr id="60419" name="Rectangle 2">
            <a:extLst>
              <a:ext uri="{FF2B5EF4-FFF2-40B4-BE49-F238E27FC236}">
                <a16:creationId xmlns:a16="http://schemas.microsoft.com/office/drawing/2014/main" id="{EB178664-925F-F628-2C75-A1FA43BA3D6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60420" name="Rectangle 3">
            <a:extLst>
              <a:ext uri="{FF2B5EF4-FFF2-40B4-BE49-F238E27FC236}">
                <a16:creationId xmlns:a16="http://schemas.microsoft.com/office/drawing/2014/main" id="{921B8F6F-558F-647E-1A0A-76899B23EA1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l"/>
            <a:endParaRPr lang="en-US" baseline="0"/>
          </a:p>
        </p:txBody>
      </p:sp>
    </p:spTree>
    <p:extLst>
      <p:ext uri="{BB962C8B-B14F-4D97-AF65-F5344CB8AC3E}">
        <p14:creationId xmlns:p14="http://schemas.microsoft.com/office/powerpoint/2010/main" val="322522843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F8A3E1-DEDC-C8B0-E890-396C0AF212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7">
            <a:extLst>
              <a:ext uri="{FF2B5EF4-FFF2-40B4-BE49-F238E27FC236}">
                <a16:creationId xmlns:a16="http://schemas.microsoft.com/office/drawing/2014/main" id="{97FF0E1B-DEB2-A7EA-D12F-6D5E485AD3BE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661" tIns="48331" rIns="96661" bIns="48331" anchor="b"/>
          <a:lstStyle>
            <a:lvl1pPr defTabSz="966788">
              <a:defRPr sz="2400">
                <a:solidFill>
                  <a:schemeClr val="tx1"/>
                </a:solidFill>
                <a:latin typeface="Georgia" pitchFamily="18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Georgia" pitchFamily="18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Georgia" pitchFamily="18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Georgia" pitchFamily="18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Georgia" pitchFamily="18" charset="0"/>
              </a:defRPr>
            </a:lvl5pPr>
            <a:lvl6pPr marL="2514600" indent="-228600" defTabSz="966788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>
                <a:solidFill>
                  <a:schemeClr val="tx1"/>
                </a:solidFill>
                <a:latin typeface="Georgia" pitchFamily="18" charset="0"/>
              </a:defRPr>
            </a:lvl6pPr>
            <a:lvl7pPr marL="2971800" indent="-228600" defTabSz="966788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>
                <a:solidFill>
                  <a:schemeClr val="tx1"/>
                </a:solidFill>
                <a:latin typeface="Georgia" pitchFamily="18" charset="0"/>
              </a:defRPr>
            </a:lvl7pPr>
            <a:lvl8pPr marL="3429000" indent="-228600" defTabSz="966788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>
                <a:solidFill>
                  <a:schemeClr val="tx1"/>
                </a:solidFill>
                <a:latin typeface="Georgia" pitchFamily="18" charset="0"/>
              </a:defRPr>
            </a:lvl8pPr>
            <a:lvl9pPr marL="3886200" indent="-228600" defTabSz="966788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>
                <a:solidFill>
                  <a:schemeClr val="tx1"/>
                </a:solidFill>
                <a:latin typeface="Georgia" pitchFamily="18" charset="0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fld id="{5C6A48EF-E0CF-4142-8F3B-4517A59D8BDA}" type="slidenum">
              <a:rPr lang="en-CA" sz="1300">
                <a:latin typeface="Times New Roman" pitchFamily="18" charset="0"/>
              </a:rPr>
              <a:pPr algn="r" ea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t>22</a:t>
            </a:fld>
            <a:endParaRPr lang="en-CA" sz="1300">
              <a:latin typeface="Times New Roman" pitchFamily="18" charset="0"/>
            </a:endParaRPr>
          </a:p>
        </p:txBody>
      </p:sp>
      <p:sp>
        <p:nvSpPr>
          <p:cNvPr id="60419" name="Rectangle 2">
            <a:extLst>
              <a:ext uri="{FF2B5EF4-FFF2-40B4-BE49-F238E27FC236}">
                <a16:creationId xmlns:a16="http://schemas.microsoft.com/office/drawing/2014/main" id="{CE3A119E-032F-37E7-A62C-7D7AFD084B2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60420" name="Rectangle 3">
            <a:extLst>
              <a:ext uri="{FF2B5EF4-FFF2-40B4-BE49-F238E27FC236}">
                <a16:creationId xmlns:a16="http://schemas.microsoft.com/office/drawing/2014/main" id="{866163CC-787E-B91A-FA53-21D03F80C57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l"/>
            <a:endParaRPr lang="en-US" baseline="0"/>
          </a:p>
        </p:txBody>
      </p:sp>
    </p:spTree>
    <p:extLst>
      <p:ext uri="{BB962C8B-B14F-4D97-AF65-F5344CB8AC3E}">
        <p14:creationId xmlns:p14="http://schemas.microsoft.com/office/powerpoint/2010/main" val="29760069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0DCF9B-62AC-3374-B483-50AF9B28D8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7">
            <a:extLst>
              <a:ext uri="{FF2B5EF4-FFF2-40B4-BE49-F238E27FC236}">
                <a16:creationId xmlns:a16="http://schemas.microsoft.com/office/drawing/2014/main" id="{1AB4EF06-B629-C510-7A65-BB05FDE0C04C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661" tIns="48331" rIns="96661" bIns="48331" anchor="b"/>
          <a:lstStyle>
            <a:lvl1pPr defTabSz="966788">
              <a:defRPr sz="2400">
                <a:solidFill>
                  <a:schemeClr val="tx1"/>
                </a:solidFill>
                <a:latin typeface="Georgia" pitchFamily="18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Georgia" pitchFamily="18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Georgia" pitchFamily="18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Georgia" pitchFamily="18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Georgia" pitchFamily="18" charset="0"/>
              </a:defRPr>
            </a:lvl5pPr>
            <a:lvl6pPr marL="2514600" indent="-228600" defTabSz="966788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>
                <a:solidFill>
                  <a:schemeClr val="tx1"/>
                </a:solidFill>
                <a:latin typeface="Georgia" pitchFamily="18" charset="0"/>
              </a:defRPr>
            </a:lvl6pPr>
            <a:lvl7pPr marL="2971800" indent="-228600" defTabSz="966788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>
                <a:solidFill>
                  <a:schemeClr val="tx1"/>
                </a:solidFill>
                <a:latin typeface="Georgia" pitchFamily="18" charset="0"/>
              </a:defRPr>
            </a:lvl7pPr>
            <a:lvl8pPr marL="3429000" indent="-228600" defTabSz="966788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>
                <a:solidFill>
                  <a:schemeClr val="tx1"/>
                </a:solidFill>
                <a:latin typeface="Georgia" pitchFamily="18" charset="0"/>
              </a:defRPr>
            </a:lvl8pPr>
            <a:lvl9pPr marL="3886200" indent="-228600" defTabSz="966788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>
                <a:solidFill>
                  <a:schemeClr val="tx1"/>
                </a:solidFill>
                <a:latin typeface="Georgia" pitchFamily="18" charset="0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fld id="{5C6A48EF-E0CF-4142-8F3B-4517A59D8BDA}" type="slidenum">
              <a:rPr lang="en-CA" sz="1300">
                <a:latin typeface="Times New Roman" pitchFamily="18" charset="0"/>
              </a:rPr>
              <a:pPr algn="r" ea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t>23</a:t>
            </a:fld>
            <a:endParaRPr lang="en-CA" sz="1300">
              <a:latin typeface="Times New Roman" pitchFamily="18" charset="0"/>
            </a:endParaRPr>
          </a:p>
        </p:txBody>
      </p:sp>
      <p:sp>
        <p:nvSpPr>
          <p:cNvPr id="60419" name="Rectangle 2">
            <a:extLst>
              <a:ext uri="{FF2B5EF4-FFF2-40B4-BE49-F238E27FC236}">
                <a16:creationId xmlns:a16="http://schemas.microsoft.com/office/drawing/2014/main" id="{74E2D3BB-ADC4-BF21-1473-2CE3C4A2B28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60420" name="Rectangle 3">
            <a:extLst>
              <a:ext uri="{FF2B5EF4-FFF2-40B4-BE49-F238E27FC236}">
                <a16:creationId xmlns:a16="http://schemas.microsoft.com/office/drawing/2014/main" id="{96B3E50D-D788-BEDB-B792-3D382E096EF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l"/>
            <a:endParaRPr lang="en-US" baseline="0"/>
          </a:p>
        </p:txBody>
      </p:sp>
    </p:spTree>
    <p:extLst>
      <p:ext uri="{BB962C8B-B14F-4D97-AF65-F5344CB8AC3E}">
        <p14:creationId xmlns:p14="http://schemas.microsoft.com/office/powerpoint/2010/main" val="403324786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51E165-6707-8E84-91C3-86D63935FB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7">
            <a:extLst>
              <a:ext uri="{FF2B5EF4-FFF2-40B4-BE49-F238E27FC236}">
                <a16:creationId xmlns:a16="http://schemas.microsoft.com/office/drawing/2014/main" id="{E678E783-35DF-577B-E916-D60C1076B6DA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661" tIns="48331" rIns="96661" bIns="48331" anchor="b"/>
          <a:lstStyle>
            <a:lvl1pPr defTabSz="966788">
              <a:defRPr sz="2400">
                <a:solidFill>
                  <a:schemeClr val="tx1"/>
                </a:solidFill>
                <a:latin typeface="Georgia" pitchFamily="18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Georgia" pitchFamily="18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Georgia" pitchFamily="18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Georgia" pitchFamily="18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Georgia" pitchFamily="18" charset="0"/>
              </a:defRPr>
            </a:lvl5pPr>
            <a:lvl6pPr marL="2514600" indent="-228600" defTabSz="966788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>
                <a:solidFill>
                  <a:schemeClr val="tx1"/>
                </a:solidFill>
                <a:latin typeface="Georgia" pitchFamily="18" charset="0"/>
              </a:defRPr>
            </a:lvl6pPr>
            <a:lvl7pPr marL="2971800" indent="-228600" defTabSz="966788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>
                <a:solidFill>
                  <a:schemeClr val="tx1"/>
                </a:solidFill>
                <a:latin typeface="Georgia" pitchFamily="18" charset="0"/>
              </a:defRPr>
            </a:lvl7pPr>
            <a:lvl8pPr marL="3429000" indent="-228600" defTabSz="966788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>
                <a:solidFill>
                  <a:schemeClr val="tx1"/>
                </a:solidFill>
                <a:latin typeface="Georgia" pitchFamily="18" charset="0"/>
              </a:defRPr>
            </a:lvl8pPr>
            <a:lvl9pPr marL="3886200" indent="-228600" defTabSz="966788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>
                <a:solidFill>
                  <a:schemeClr val="tx1"/>
                </a:solidFill>
                <a:latin typeface="Georgia" pitchFamily="18" charset="0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fld id="{5C6A48EF-E0CF-4142-8F3B-4517A59D8BDA}" type="slidenum">
              <a:rPr lang="en-CA" sz="1300">
                <a:latin typeface="Times New Roman" pitchFamily="18" charset="0"/>
              </a:rPr>
              <a:pPr algn="r" ea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t>24</a:t>
            </a:fld>
            <a:endParaRPr lang="en-CA" sz="1300">
              <a:latin typeface="Times New Roman" pitchFamily="18" charset="0"/>
            </a:endParaRPr>
          </a:p>
        </p:txBody>
      </p:sp>
      <p:sp>
        <p:nvSpPr>
          <p:cNvPr id="60419" name="Rectangle 2">
            <a:extLst>
              <a:ext uri="{FF2B5EF4-FFF2-40B4-BE49-F238E27FC236}">
                <a16:creationId xmlns:a16="http://schemas.microsoft.com/office/drawing/2014/main" id="{7A84745E-E55E-D2C7-3269-C12B7D22D94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60420" name="Rectangle 3">
            <a:extLst>
              <a:ext uri="{FF2B5EF4-FFF2-40B4-BE49-F238E27FC236}">
                <a16:creationId xmlns:a16="http://schemas.microsoft.com/office/drawing/2014/main" id="{3C8867C3-4D37-7D01-1090-833E25EE465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l"/>
            <a:endParaRPr lang="en-US" baseline="0"/>
          </a:p>
        </p:txBody>
      </p:sp>
    </p:spTree>
    <p:extLst>
      <p:ext uri="{BB962C8B-B14F-4D97-AF65-F5344CB8AC3E}">
        <p14:creationId xmlns:p14="http://schemas.microsoft.com/office/powerpoint/2010/main" val="333567848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403EE7-87CE-B692-7AF3-2C36D0C3E3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7">
            <a:extLst>
              <a:ext uri="{FF2B5EF4-FFF2-40B4-BE49-F238E27FC236}">
                <a16:creationId xmlns:a16="http://schemas.microsoft.com/office/drawing/2014/main" id="{D6E06CA4-617A-B0DF-DD47-B5EC402AE178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661" tIns="48331" rIns="96661" bIns="48331" anchor="b"/>
          <a:lstStyle>
            <a:lvl1pPr defTabSz="966788">
              <a:defRPr sz="2400">
                <a:solidFill>
                  <a:schemeClr val="tx1"/>
                </a:solidFill>
                <a:latin typeface="Georgia" pitchFamily="18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Georgia" pitchFamily="18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Georgia" pitchFamily="18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Georgia" pitchFamily="18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Georgia" pitchFamily="18" charset="0"/>
              </a:defRPr>
            </a:lvl5pPr>
            <a:lvl6pPr marL="2514600" indent="-228600" defTabSz="966788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>
                <a:solidFill>
                  <a:schemeClr val="tx1"/>
                </a:solidFill>
                <a:latin typeface="Georgia" pitchFamily="18" charset="0"/>
              </a:defRPr>
            </a:lvl6pPr>
            <a:lvl7pPr marL="2971800" indent="-228600" defTabSz="966788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>
                <a:solidFill>
                  <a:schemeClr val="tx1"/>
                </a:solidFill>
                <a:latin typeface="Georgia" pitchFamily="18" charset="0"/>
              </a:defRPr>
            </a:lvl7pPr>
            <a:lvl8pPr marL="3429000" indent="-228600" defTabSz="966788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>
                <a:solidFill>
                  <a:schemeClr val="tx1"/>
                </a:solidFill>
                <a:latin typeface="Georgia" pitchFamily="18" charset="0"/>
              </a:defRPr>
            </a:lvl8pPr>
            <a:lvl9pPr marL="3886200" indent="-228600" defTabSz="966788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>
                <a:solidFill>
                  <a:schemeClr val="tx1"/>
                </a:solidFill>
                <a:latin typeface="Georgia" pitchFamily="18" charset="0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fld id="{5C6A48EF-E0CF-4142-8F3B-4517A59D8BDA}" type="slidenum">
              <a:rPr lang="en-CA" sz="1300">
                <a:latin typeface="Times New Roman" pitchFamily="18" charset="0"/>
              </a:rPr>
              <a:pPr algn="r" ea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t>25</a:t>
            </a:fld>
            <a:endParaRPr lang="en-CA" sz="1300">
              <a:latin typeface="Times New Roman" pitchFamily="18" charset="0"/>
            </a:endParaRPr>
          </a:p>
        </p:txBody>
      </p:sp>
      <p:sp>
        <p:nvSpPr>
          <p:cNvPr id="60419" name="Rectangle 2">
            <a:extLst>
              <a:ext uri="{FF2B5EF4-FFF2-40B4-BE49-F238E27FC236}">
                <a16:creationId xmlns:a16="http://schemas.microsoft.com/office/drawing/2014/main" id="{0B4C1D64-1CDF-3693-8D5B-E2486AA056E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60420" name="Rectangle 3">
            <a:extLst>
              <a:ext uri="{FF2B5EF4-FFF2-40B4-BE49-F238E27FC236}">
                <a16:creationId xmlns:a16="http://schemas.microsoft.com/office/drawing/2014/main" id="{E1575A72-5F05-1305-941D-706FA2CE544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l"/>
            <a:endParaRPr lang="en-US" baseline="0"/>
          </a:p>
        </p:txBody>
      </p:sp>
    </p:spTree>
    <p:extLst>
      <p:ext uri="{BB962C8B-B14F-4D97-AF65-F5344CB8AC3E}">
        <p14:creationId xmlns:p14="http://schemas.microsoft.com/office/powerpoint/2010/main" val="418519066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7"/>
          <p:cNvSpPr txBox="1">
            <a:spLocks noGrp="1" noChangeArrowheads="1"/>
          </p:cNvSpPr>
          <p:nvPr/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661" tIns="48331" rIns="96661" bIns="48331" anchor="b"/>
          <a:lstStyle>
            <a:lvl1pPr defTabSz="966788">
              <a:defRPr sz="2400">
                <a:solidFill>
                  <a:schemeClr val="tx1"/>
                </a:solidFill>
                <a:latin typeface="Georgia" pitchFamily="18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Georgia" pitchFamily="18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Georgia" pitchFamily="18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Georgia" pitchFamily="18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Georgia" pitchFamily="18" charset="0"/>
              </a:defRPr>
            </a:lvl5pPr>
            <a:lvl6pPr marL="2514600" indent="-228600" defTabSz="966788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>
                <a:solidFill>
                  <a:schemeClr val="tx1"/>
                </a:solidFill>
                <a:latin typeface="Georgia" pitchFamily="18" charset="0"/>
              </a:defRPr>
            </a:lvl6pPr>
            <a:lvl7pPr marL="2971800" indent="-228600" defTabSz="966788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>
                <a:solidFill>
                  <a:schemeClr val="tx1"/>
                </a:solidFill>
                <a:latin typeface="Georgia" pitchFamily="18" charset="0"/>
              </a:defRPr>
            </a:lvl7pPr>
            <a:lvl8pPr marL="3429000" indent="-228600" defTabSz="966788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>
                <a:solidFill>
                  <a:schemeClr val="tx1"/>
                </a:solidFill>
                <a:latin typeface="Georgia" pitchFamily="18" charset="0"/>
              </a:defRPr>
            </a:lvl8pPr>
            <a:lvl9pPr marL="3886200" indent="-228600" defTabSz="966788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>
                <a:solidFill>
                  <a:schemeClr val="tx1"/>
                </a:solidFill>
                <a:latin typeface="Georgia" pitchFamily="18" charset="0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fld id="{5C6A48EF-E0CF-4142-8F3B-4517A59D8BDA}" type="slidenum">
              <a:rPr lang="en-CA" sz="1300">
                <a:latin typeface="Times New Roman" pitchFamily="18" charset="0"/>
              </a:rPr>
              <a:pPr algn="r" ea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t>26</a:t>
            </a:fld>
            <a:endParaRPr lang="en-CA" sz="1300">
              <a:latin typeface="Times New Roman" pitchFamily="18" charset="0"/>
            </a:endParaRPr>
          </a:p>
        </p:txBody>
      </p:sp>
      <p:sp>
        <p:nvSpPr>
          <p:cNvPr id="60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604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l"/>
            <a:endParaRPr lang="en-US" baseline="0"/>
          </a:p>
        </p:txBody>
      </p:sp>
    </p:spTree>
    <p:extLst>
      <p:ext uri="{BB962C8B-B14F-4D97-AF65-F5344CB8AC3E}">
        <p14:creationId xmlns:p14="http://schemas.microsoft.com/office/powerpoint/2010/main" val="218024258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7"/>
          <p:cNvSpPr txBox="1">
            <a:spLocks noGrp="1" noChangeArrowheads="1"/>
          </p:cNvSpPr>
          <p:nvPr/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661" tIns="48331" rIns="96661" bIns="48331" anchor="b"/>
          <a:lstStyle>
            <a:lvl1pPr defTabSz="966788">
              <a:defRPr sz="2400">
                <a:solidFill>
                  <a:schemeClr val="tx1"/>
                </a:solidFill>
                <a:latin typeface="Georgia" pitchFamily="18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Georgia" pitchFamily="18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Georgia" pitchFamily="18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Georgia" pitchFamily="18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Georgia" pitchFamily="18" charset="0"/>
              </a:defRPr>
            </a:lvl5pPr>
            <a:lvl6pPr marL="2514600" indent="-228600" defTabSz="966788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>
                <a:solidFill>
                  <a:schemeClr val="tx1"/>
                </a:solidFill>
                <a:latin typeface="Georgia" pitchFamily="18" charset="0"/>
              </a:defRPr>
            </a:lvl6pPr>
            <a:lvl7pPr marL="2971800" indent="-228600" defTabSz="966788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>
                <a:solidFill>
                  <a:schemeClr val="tx1"/>
                </a:solidFill>
                <a:latin typeface="Georgia" pitchFamily="18" charset="0"/>
              </a:defRPr>
            </a:lvl7pPr>
            <a:lvl8pPr marL="3429000" indent="-228600" defTabSz="966788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>
                <a:solidFill>
                  <a:schemeClr val="tx1"/>
                </a:solidFill>
                <a:latin typeface="Georgia" pitchFamily="18" charset="0"/>
              </a:defRPr>
            </a:lvl8pPr>
            <a:lvl9pPr marL="3886200" indent="-228600" defTabSz="966788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>
                <a:solidFill>
                  <a:schemeClr val="tx1"/>
                </a:solidFill>
                <a:latin typeface="Georgia" pitchFamily="18" charset="0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fld id="{5C6A48EF-E0CF-4142-8F3B-4517A59D8BDA}" type="slidenum">
              <a:rPr lang="en-CA" sz="1300">
                <a:latin typeface="Times New Roman" pitchFamily="18" charset="0"/>
              </a:rPr>
              <a:pPr algn="r" ea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t>27</a:t>
            </a:fld>
            <a:endParaRPr lang="en-CA" sz="1300">
              <a:latin typeface="Times New Roman" pitchFamily="18" charset="0"/>
            </a:endParaRPr>
          </a:p>
        </p:txBody>
      </p:sp>
      <p:sp>
        <p:nvSpPr>
          <p:cNvPr id="60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604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l"/>
            <a:endParaRPr lang="en-US" baseline="0"/>
          </a:p>
        </p:txBody>
      </p:sp>
    </p:spTree>
    <p:extLst>
      <p:ext uri="{BB962C8B-B14F-4D97-AF65-F5344CB8AC3E}">
        <p14:creationId xmlns:p14="http://schemas.microsoft.com/office/powerpoint/2010/main" val="81024333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4A5A2B-7D30-5817-C12F-0C9A8A8D24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7">
            <a:extLst>
              <a:ext uri="{FF2B5EF4-FFF2-40B4-BE49-F238E27FC236}">
                <a16:creationId xmlns:a16="http://schemas.microsoft.com/office/drawing/2014/main" id="{C442ABDF-0F87-7541-8EBA-2DA42054995B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661" tIns="48331" rIns="96661" bIns="48331" anchor="b"/>
          <a:lstStyle>
            <a:lvl1pPr defTabSz="966788">
              <a:defRPr sz="2400">
                <a:solidFill>
                  <a:schemeClr val="tx1"/>
                </a:solidFill>
                <a:latin typeface="Georgia" pitchFamily="18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Georgia" pitchFamily="18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Georgia" pitchFamily="18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Georgia" pitchFamily="18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Georgia" pitchFamily="18" charset="0"/>
              </a:defRPr>
            </a:lvl5pPr>
            <a:lvl6pPr marL="2514600" indent="-228600" defTabSz="966788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>
                <a:solidFill>
                  <a:schemeClr val="tx1"/>
                </a:solidFill>
                <a:latin typeface="Georgia" pitchFamily="18" charset="0"/>
              </a:defRPr>
            </a:lvl6pPr>
            <a:lvl7pPr marL="2971800" indent="-228600" defTabSz="966788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>
                <a:solidFill>
                  <a:schemeClr val="tx1"/>
                </a:solidFill>
                <a:latin typeface="Georgia" pitchFamily="18" charset="0"/>
              </a:defRPr>
            </a:lvl7pPr>
            <a:lvl8pPr marL="3429000" indent="-228600" defTabSz="966788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>
                <a:solidFill>
                  <a:schemeClr val="tx1"/>
                </a:solidFill>
                <a:latin typeface="Georgia" pitchFamily="18" charset="0"/>
              </a:defRPr>
            </a:lvl8pPr>
            <a:lvl9pPr marL="3886200" indent="-228600" defTabSz="966788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>
                <a:solidFill>
                  <a:schemeClr val="tx1"/>
                </a:solidFill>
                <a:latin typeface="Georgia" pitchFamily="18" charset="0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fld id="{5C6A48EF-E0CF-4142-8F3B-4517A59D8BDA}" type="slidenum">
              <a:rPr lang="en-CA" sz="1300">
                <a:latin typeface="Times New Roman" pitchFamily="18" charset="0"/>
              </a:rPr>
              <a:pPr algn="r" ea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t>28</a:t>
            </a:fld>
            <a:endParaRPr lang="en-CA" sz="1300">
              <a:latin typeface="Times New Roman" pitchFamily="18" charset="0"/>
            </a:endParaRPr>
          </a:p>
        </p:txBody>
      </p:sp>
      <p:sp>
        <p:nvSpPr>
          <p:cNvPr id="60419" name="Rectangle 2">
            <a:extLst>
              <a:ext uri="{FF2B5EF4-FFF2-40B4-BE49-F238E27FC236}">
                <a16:creationId xmlns:a16="http://schemas.microsoft.com/office/drawing/2014/main" id="{66A0BF23-6FAB-8AF9-DB1C-3882F7222CE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60420" name="Rectangle 3">
            <a:extLst>
              <a:ext uri="{FF2B5EF4-FFF2-40B4-BE49-F238E27FC236}">
                <a16:creationId xmlns:a16="http://schemas.microsoft.com/office/drawing/2014/main" id="{F0E914CF-0DC6-9093-05C8-43FAE35D739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l"/>
            <a:endParaRPr lang="en-US" baseline="0"/>
          </a:p>
        </p:txBody>
      </p:sp>
    </p:spTree>
    <p:extLst>
      <p:ext uri="{BB962C8B-B14F-4D97-AF65-F5344CB8AC3E}">
        <p14:creationId xmlns:p14="http://schemas.microsoft.com/office/powerpoint/2010/main" val="82264580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A1BFC9-0E3B-C14D-996C-3941D8F686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7">
            <a:extLst>
              <a:ext uri="{FF2B5EF4-FFF2-40B4-BE49-F238E27FC236}">
                <a16:creationId xmlns:a16="http://schemas.microsoft.com/office/drawing/2014/main" id="{B0487EDF-EBD6-CFCB-95D9-AA55CCBC089F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661" tIns="48331" rIns="96661" bIns="48331" anchor="b"/>
          <a:lstStyle>
            <a:lvl1pPr defTabSz="966788">
              <a:defRPr sz="2400">
                <a:solidFill>
                  <a:schemeClr val="tx1"/>
                </a:solidFill>
                <a:latin typeface="Georgia" pitchFamily="18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Georgia" pitchFamily="18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Georgia" pitchFamily="18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Georgia" pitchFamily="18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Georgia" pitchFamily="18" charset="0"/>
              </a:defRPr>
            </a:lvl5pPr>
            <a:lvl6pPr marL="2514600" indent="-228600" defTabSz="966788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>
                <a:solidFill>
                  <a:schemeClr val="tx1"/>
                </a:solidFill>
                <a:latin typeface="Georgia" pitchFamily="18" charset="0"/>
              </a:defRPr>
            </a:lvl6pPr>
            <a:lvl7pPr marL="2971800" indent="-228600" defTabSz="966788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>
                <a:solidFill>
                  <a:schemeClr val="tx1"/>
                </a:solidFill>
                <a:latin typeface="Georgia" pitchFamily="18" charset="0"/>
              </a:defRPr>
            </a:lvl7pPr>
            <a:lvl8pPr marL="3429000" indent="-228600" defTabSz="966788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>
                <a:solidFill>
                  <a:schemeClr val="tx1"/>
                </a:solidFill>
                <a:latin typeface="Georgia" pitchFamily="18" charset="0"/>
              </a:defRPr>
            </a:lvl8pPr>
            <a:lvl9pPr marL="3886200" indent="-228600" defTabSz="966788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>
                <a:solidFill>
                  <a:schemeClr val="tx1"/>
                </a:solidFill>
                <a:latin typeface="Georgia" pitchFamily="18" charset="0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fld id="{5C6A48EF-E0CF-4142-8F3B-4517A59D8BDA}" type="slidenum">
              <a:rPr lang="en-CA" sz="1300">
                <a:latin typeface="Times New Roman" pitchFamily="18" charset="0"/>
              </a:rPr>
              <a:pPr algn="r" ea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t>29</a:t>
            </a:fld>
            <a:endParaRPr lang="en-CA" sz="1300">
              <a:latin typeface="Times New Roman" pitchFamily="18" charset="0"/>
            </a:endParaRPr>
          </a:p>
        </p:txBody>
      </p:sp>
      <p:sp>
        <p:nvSpPr>
          <p:cNvPr id="60419" name="Rectangle 2">
            <a:extLst>
              <a:ext uri="{FF2B5EF4-FFF2-40B4-BE49-F238E27FC236}">
                <a16:creationId xmlns:a16="http://schemas.microsoft.com/office/drawing/2014/main" id="{ED66A31D-2172-805B-1178-41FF97048A9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60420" name="Rectangle 3">
            <a:extLst>
              <a:ext uri="{FF2B5EF4-FFF2-40B4-BE49-F238E27FC236}">
                <a16:creationId xmlns:a16="http://schemas.microsoft.com/office/drawing/2014/main" id="{A396C3E1-CC16-CD60-5CFB-B02728DD394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l"/>
            <a:endParaRPr lang="en-US" baseline="0"/>
          </a:p>
        </p:txBody>
      </p:sp>
    </p:spTree>
    <p:extLst>
      <p:ext uri="{BB962C8B-B14F-4D97-AF65-F5344CB8AC3E}">
        <p14:creationId xmlns:p14="http://schemas.microsoft.com/office/powerpoint/2010/main" val="3121566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53B583-86C6-EEB9-4C69-0BE0520AD7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>
            <a:extLst>
              <a:ext uri="{FF2B5EF4-FFF2-40B4-BE49-F238E27FC236}">
                <a16:creationId xmlns:a16="http://schemas.microsoft.com/office/drawing/2014/main" id="{199548CC-D3B2-BE89-FF75-16CDF17162D2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661" tIns="48331" rIns="96661" bIns="48331" anchor="b"/>
          <a:lstStyle>
            <a:lvl1pPr defTabSz="966788">
              <a:defRPr sz="2400">
                <a:solidFill>
                  <a:schemeClr val="tx1"/>
                </a:solidFill>
                <a:latin typeface="Georgia" pitchFamily="18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Georgia" pitchFamily="18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Georgia" pitchFamily="18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Georgia" pitchFamily="18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Georgia" pitchFamily="18" charset="0"/>
              </a:defRPr>
            </a:lvl5pPr>
            <a:lvl6pPr marL="2514600" indent="-228600" defTabSz="966788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>
                <a:solidFill>
                  <a:schemeClr val="tx1"/>
                </a:solidFill>
                <a:latin typeface="Georgia" pitchFamily="18" charset="0"/>
              </a:defRPr>
            </a:lvl6pPr>
            <a:lvl7pPr marL="2971800" indent="-228600" defTabSz="966788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>
                <a:solidFill>
                  <a:schemeClr val="tx1"/>
                </a:solidFill>
                <a:latin typeface="Georgia" pitchFamily="18" charset="0"/>
              </a:defRPr>
            </a:lvl7pPr>
            <a:lvl8pPr marL="3429000" indent="-228600" defTabSz="966788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>
                <a:solidFill>
                  <a:schemeClr val="tx1"/>
                </a:solidFill>
                <a:latin typeface="Georgia" pitchFamily="18" charset="0"/>
              </a:defRPr>
            </a:lvl8pPr>
            <a:lvl9pPr marL="3886200" indent="-228600" defTabSz="966788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>
                <a:solidFill>
                  <a:schemeClr val="tx1"/>
                </a:solidFill>
                <a:latin typeface="Georgia" pitchFamily="18" charset="0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fld id="{6126F05C-4E5E-4FC4-9811-B9FADA7C46A3}" type="slidenum">
              <a:rPr lang="en-CA" sz="1300">
                <a:latin typeface="Times New Roman" pitchFamily="18" charset="0"/>
              </a:rPr>
              <a:pPr algn="r" ea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t>3</a:t>
            </a:fld>
            <a:endParaRPr lang="en-CA" sz="1300">
              <a:latin typeface="Times New Roman" pitchFamily="18" charset="0"/>
            </a:endParaRPr>
          </a:p>
        </p:txBody>
      </p:sp>
      <p:sp>
        <p:nvSpPr>
          <p:cNvPr id="68611" name="Rectangle 2">
            <a:extLst>
              <a:ext uri="{FF2B5EF4-FFF2-40B4-BE49-F238E27FC236}">
                <a16:creationId xmlns:a16="http://schemas.microsoft.com/office/drawing/2014/main" id="{9AE21DBC-85D6-1BD7-BEC2-C131D3E529B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68612" name="Rectangle 3">
            <a:extLst>
              <a:ext uri="{FF2B5EF4-FFF2-40B4-BE49-F238E27FC236}">
                <a16:creationId xmlns:a16="http://schemas.microsoft.com/office/drawing/2014/main" id="{D29B4C35-9188-6EF8-E298-6A7A534860A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93186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7"/>
          <p:cNvSpPr txBox="1">
            <a:spLocks noGrp="1" noChangeArrowheads="1"/>
          </p:cNvSpPr>
          <p:nvPr/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661" tIns="48331" rIns="96661" bIns="48331" anchor="b"/>
          <a:lstStyle>
            <a:lvl1pPr defTabSz="966788">
              <a:defRPr sz="2400">
                <a:solidFill>
                  <a:schemeClr val="tx1"/>
                </a:solidFill>
                <a:latin typeface="Georgia" pitchFamily="18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Georgia" pitchFamily="18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Georgia" pitchFamily="18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Georgia" pitchFamily="18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Georgia" pitchFamily="18" charset="0"/>
              </a:defRPr>
            </a:lvl5pPr>
            <a:lvl6pPr marL="2514600" indent="-228600" defTabSz="966788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>
                <a:solidFill>
                  <a:schemeClr val="tx1"/>
                </a:solidFill>
                <a:latin typeface="Georgia" pitchFamily="18" charset="0"/>
              </a:defRPr>
            </a:lvl6pPr>
            <a:lvl7pPr marL="2971800" indent="-228600" defTabSz="966788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>
                <a:solidFill>
                  <a:schemeClr val="tx1"/>
                </a:solidFill>
                <a:latin typeface="Georgia" pitchFamily="18" charset="0"/>
              </a:defRPr>
            </a:lvl7pPr>
            <a:lvl8pPr marL="3429000" indent="-228600" defTabSz="966788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>
                <a:solidFill>
                  <a:schemeClr val="tx1"/>
                </a:solidFill>
                <a:latin typeface="Georgia" pitchFamily="18" charset="0"/>
              </a:defRPr>
            </a:lvl8pPr>
            <a:lvl9pPr marL="3886200" indent="-228600" defTabSz="966788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>
                <a:solidFill>
                  <a:schemeClr val="tx1"/>
                </a:solidFill>
                <a:latin typeface="Georgia" pitchFamily="18" charset="0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fld id="{5C6A48EF-E0CF-4142-8F3B-4517A59D8BDA}" type="slidenum">
              <a:rPr lang="en-CA" sz="1300">
                <a:latin typeface="Times New Roman" pitchFamily="18" charset="0"/>
              </a:rPr>
              <a:pPr algn="r" ea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t>30</a:t>
            </a:fld>
            <a:endParaRPr lang="en-CA" sz="1300">
              <a:latin typeface="Times New Roman" pitchFamily="18" charset="0"/>
            </a:endParaRPr>
          </a:p>
        </p:txBody>
      </p:sp>
      <p:sp>
        <p:nvSpPr>
          <p:cNvPr id="60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604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l"/>
            <a:endParaRPr lang="en-US" baseline="0"/>
          </a:p>
        </p:txBody>
      </p:sp>
    </p:spTree>
    <p:extLst>
      <p:ext uri="{BB962C8B-B14F-4D97-AF65-F5344CB8AC3E}">
        <p14:creationId xmlns:p14="http://schemas.microsoft.com/office/powerpoint/2010/main" val="64352635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F5D91D-A87D-1A18-79CE-BECC59EE24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7">
            <a:extLst>
              <a:ext uri="{FF2B5EF4-FFF2-40B4-BE49-F238E27FC236}">
                <a16:creationId xmlns:a16="http://schemas.microsoft.com/office/drawing/2014/main" id="{44E3AE67-7E8B-C4AD-405B-28935D5CF827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661" tIns="48331" rIns="96661" bIns="48331" anchor="b"/>
          <a:lstStyle>
            <a:lvl1pPr defTabSz="966788">
              <a:defRPr sz="2400">
                <a:solidFill>
                  <a:schemeClr val="tx1"/>
                </a:solidFill>
                <a:latin typeface="Georgia" pitchFamily="18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Georgia" pitchFamily="18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Georgia" pitchFamily="18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Georgia" pitchFamily="18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Georgia" pitchFamily="18" charset="0"/>
              </a:defRPr>
            </a:lvl5pPr>
            <a:lvl6pPr marL="2514600" indent="-228600" defTabSz="966788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>
                <a:solidFill>
                  <a:schemeClr val="tx1"/>
                </a:solidFill>
                <a:latin typeface="Georgia" pitchFamily="18" charset="0"/>
              </a:defRPr>
            </a:lvl6pPr>
            <a:lvl7pPr marL="2971800" indent="-228600" defTabSz="966788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>
                <a:solidFill>
                  <a:schemeClr val="tx1"/>
                </a:solidFill>
                <a:latin typeface="Georgia" pitchFamily="18" charset="0"/>
              </a:defRPr>
            </a:lvl7pPr>
            <a:lvl8pPr marL="3429000" indent="-228600" defTabSz="966788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>
                <a:solidFill>
                  <a:schemeClr val="tx1"/>
                </a:solidFill>
                <a:latin typeface="Georgia" pitchFamily="18" charset="0"/>
              </a:defRPr>
            </a:lvl8pPr>
            <a:lvl9pPr marL="3886200" indent="-228600" defTabSz="966788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>
                <a:solidFill>
                  <a:schemeClr val="tx1"/>
                </a:solidFill>
                <a:latin typeface="Georgia" pitchFamily="18" charset="0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fld id="{5C6A48EF-E0CF-4142-8F3B-4517A59D8BDA}" type="slidenum">
              <a:rPr lang="en-CA" sz="1300">
                <a:latin typeface="Times New Roman" pitchFamily="18" charset="0"/>
              </a:rPr>
              <a:pPr algn="r" ea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t>31</a:t>
            </a:fld>
            <a:endParaRPr lang="en-CA" sz="1300">
              <a:latin typeface="Times New Roman" pitchFamily="18" charset="0"/>
            </a:endParaRPr>
          </a:p>
        </p:txBody>
      </p:sp>
      <p:sp>
        <p:nvSpPr>
          <p:cNvPr id="60419" name="Rectangle 2">
            <a:extLst>
              <a:ext uri="{FF2B5EF4-FFF2-40B4-BE49-F238E27FC236}">
                <a16:creationId xmlns:a16="http://schemas.microsoft.com/office/drawing/2014/main" id="{B9B1F58A-9F8A-5A0E-8E5D-EEC12EAEA20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60420" name="Rectangle 3">
            <a:extLst>
              <a:ext uri="{FF2B5EF4-FFF2-40B4-BE49-F238E27FC236}">
                <a16:creationId xmlns:a16="http://schemas.microsoft.com/office/drawing/2014/main" id="{70590D0B-C3D9-50C5-13BD-C5C44CD159E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l"/>
            <a:endParaRPr lang="en-US" baseline="0"/>
          </a:p>
        </p:txBody>
      </p:sp>
    </p:spTree>
    <p:extLst>
      <p:ext uri="{BB962C8B-B14F-4D97-AF65-F5344CB8AC3E}">
        <p14:creationId xmlns:p14="http://schemas.microsoft.com/office/powerpoint/2010/main" val="181244268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7"/>
          <p:cNvSpPr txBox="1">
            <a:spLocks noGrp="1" noChangeArrowheads="1"/>
          </p:cNvSpPr>
          <p:nvPr/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661" tIns="48331" rIns="96661" bIns="48331" anchor="b"/>
          <a:lstStyle>
            <a:lvl1pPr defTabSz="966788">
              <a:defRPr sz="2400">
                <a:solidFill>
                  <a:schemeClr val="tx1"/>
                </a:solidFill>
                <a:latin typeface="Georgia" pitchFamily="18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Georgia" pitchFamily="18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Georgia" pitchFamily="18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Georgia" pitchFamily="18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Georgia" pitchFamily="18" charset="0"/>
              </a:defRPr>
            </a:lvl5pPr>
            <a:lvl6pPr marL="2514600" indent="-228600" defTabSz="966788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>
                <a:solidFill>
                  <a:schemeClr val="tx1"/>
                </a:solidFill>
                <a:latin typeface="Georgia" pitchFamily="18" charset="0"/>
              </a:defRPr>
            </a:lvl6pPr>
            <a:lvl7pPr marL="2971800" indent="-228600" defTabSz="966788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>
                <a:solidFill>
                  <a:schemeClr val="tx1"/>
                </a:solidFill>
                <a:latin typeface="Georgia" pitchFamily="18" charset="0"/>
              </a:defRPr>
            </a:lvl7pPr>
            <a:lvl8pPr marL="3429000" indent="-228600" defTabSz="966788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>
                <a:solidFill>
                  <a:schemeClr val="tx1"/>
                </a:solidFill>
                <a:latin typeface="Georgia" pitchFamily="18" charset="0"/>
              </a:defRPr>
            </a:lvl8pPr>
            <a:lvl9pPr marL="3886200" indent="-228600" defTabSz="966788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>
                <a:solidFill>
                  <a:schemeClr val="tx1"/>
                </a:solidFill>
                <a:latin typeface="Georgia" pitchFamily="18" charset="0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fld id="{5C6A48EF-E0CF-4142-8F3B-4517A59D8BDA}" type="slidenum">
              <a:rPr lang="en-CA" sz="1300">
                <a:latin typeface="Times New Roman" pitchFamily="18" charset="0"/>
              </a:rPr>
              <a:pPr algn="r" ea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t>32</a:t>
            </a:fld>
            <a:endParaRPr lang="en-CA" sz="1300">
              <a:latin typeface="Times New Roman" pitchFamily="18" charset="0"/>
            </a:endParaRPr>
          </a:p>
        </p:txBody>
      </p:sp>
      <p:sp>
        <p:nvSpPr>
          <p:cNvPr id="60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604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l"/>
            <a:endParaRPr lang="en-US" baseline="0"/>
          </a:p>
        </p:txBody>
      </p:sp>
    </p:spTree>
    <p:extLst>
      <p:ext uri="{BB962C8B-B14F-4D97-AF65-F5344CB8AC3E}">
        <p14:creationId xmlns:p14="http://schemas.microsoft.com/office/powerpoint/2010/main" val="352732690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7"/>
          <p:cNvSpPr txBox="1">
            <a:spLocks noGrp="1" noChangeArrowheads="1"/>
          </p:cNvSpPr>
          <p:nvPr/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661" tIns="48331" rIns="96661" bIns="48331" anchor="b"/>
          <a:lstStyle>
            <a:lvl1pPr defTabSz="966788">
              <a:defRPr sz="2400">
                <a:solidFill>
                  <a:schemeClr val="tx1"/>
                </a:solidFill>
                <a:latin typeface="Georgia" pitchFamily="18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Georgia" pitchFamily="18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Georgia" pitchFamily="18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Georgia" pitchFamily="18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Georgia" pitchFamily="18" charset="0"/>
              </a:defRPr>
            </a:lvl5pPr>
            <a:lvl6pPr marL="2514600" indent="-228600" defTabSz="966788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>
                <a:solidFill>
                  <a:schemeClr val="tx1"/>
                </a:solidFill>
                <a:latin typeface="Georgia" pitchFamily="18" charset="0"/>
              </a:defRPr>
            </a:lvl6pPr>
            <a:lvl7pPr marL="2971800" indent="-228600" defTabSz="966788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>
                <a:solidFill>
                  <a:schemeClr val="tx1"/>
                </a:solidFill>
                <a:latin typeface="Georgia" pitchFamily="18" charset="0"/>
              </a:defRPr>
            </a:lvl7pPr>
            <a:lvl8pPr marL="3429000" indent="-228600" defTabSz="966788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>
                <a:solidFill>
                  <a:schemeClr val="tx1"/>
                </a:solidFill>
                <a:latin typeface="Georgia" pitchFamily="18" charset="0"/>
              </a:defRPr>
            </a:lvl8pPr>
            <a:lvl9pPr marL="3886200" indent="-228600" defTabSz="966788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>
                <a:solidFill>
                  <a:schemeClr val="tx1"/>
                </a:solidFill>
                <a:latin typeface="Georgia" pitchFamily="18" charset="0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fld id="{5C6A48EF-E0CF-4142-8F3B-4517A59D8BDA}" type="slidenum">
              <a:rPr lang="en-CA" sz="1300">
                <a:latin typeface="Times New Roman" pitchFamily="18" charset="0"/>
              </a:rPr>
              <a:pPr algn="r" ea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t>33</a:t>
            </a:fld>
            <a:endParaRPr lang="en-CA" sz="1300">
              <a:latin typeface="Times New Roman" pitchFamily="18" charset="0"/>
            </a:endParaRPr>
          </a:p>
        </p:txBody>
      </p:sp>
      <p:sp>
        <p:nvSpPr>
          <p:cNvPr id="60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604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l"/>
            <a:endParaRPr lang="en-US" baseline="0"/>
          </a:p>
        </p:txBody>
      </p:sp>
    </p:spTree>
    <p:extLst>
      <p:ext uri="{BB962C8B-B14F-4D97-AF65-F5344CB8AC3E}">
        <p14:creationId xmlns:p14="http://schemas.microsoft.com/office/powerpoint/2010/main" val="303780688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B7F24A-574B-29F2-C61F-A98E3AF250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>
            <a:extLst>
              <a:ext uri="{FF2B5EF4-FFF2-40B4-BE49-F238E27FC236}">
                <a16:creationId xmlns:a16="http://schemas.microsoft.com/office/drawing/2014/main" id="{D58BA7CA-312E-E730-24E4-7404DF6C747F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661" tIns="48331" rIns="96661" bIns="48331" anchor="b"/>
          <a:lstStyle>
            <a:lvl1pPr defTabSz="966788">
              <a:defRPr sz="2400">
                <a:solidFill>
                  <a:schemeClr val="tx1"/>
                </a:solidFill>
                <a:latin typeface="Georgia" pitchFamily="18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Georgia" pitchFamily="18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Georgia" pitchFamily="18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Georgia" pitchFamily="18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Georgia" pitchFamily="18" charset="0"/>
              </a:defRPr>
            </a:lvl5pPr>
            <a:lvl6pPr marL="2514600" indent="-228600" defTabSz="966788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>
                <a:solidFill>
                  <a:schemeClr val="tx1"/>
                </a:solidFill>
                <a:latin typeface="Georgia" pitchFamily="18" charset="0"/>
              </a:defRPr>
            </a:lvl6pPr>
            <a:lvl7pPr marL="2971800" indent="-228600" defTabSz="966788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>
                <a:solidFill>
                  <a:schemeClr val="tx1"/>
                </a:solidFill>
                <a:latin typeface="Georgia" pitchFamily="18" charset="0"/>
              </a:defRPr>
            </a:lvl7pPr>
            <a:lvl8pPr marL="3429000" indent="-228600" defTabSz="966788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>
                <a:solidFill>
                  <a:schemeClr val="tx1"/>
                </a:solidFill>
                <a:latin typeface="Georgia" pitchFamily="18" charset="0"/>
              </a:defRPr>
            </a:lvl8pPr>
            <a:lvl9pPr marL="3886200" indent="-228600" defTabSz="966788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>
                <a:solidFill>
                  <a:schemeClr val="tx1"/>
                </a:solidFill>
                <a:latin typeface="Georgia" pitchFamily="18" charset="0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fld id="{6126F05C-4E5E-4FC4-9811-B9FADA7C46A3}" type="slidenum">
              <a:rPr lang="en-CA" sz="1300">
                <a:latin typeface="Times New Roman" pitchFamily="18" charset="0"/>
              </a:rPr>
              <a:pPr algn="r" ea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t>34</a:t>
            </a:fld>
            <a:endParaRPr lang="en-CA" sz="1300">
              <a:latin typeface="Times New Roman" pitchFamily="18" charset="0"/>
            </a:endParaRPr>
          </a:p>
        </p:txBody>
      </p:sp>
      <p:sp>
        <p:nvSpPr>
          <p:cNvPr id="68611" name="Rectangle 2">
            <a:extLst>
              <a:ext uri="{FF2B5EF4-FFF2-40B4-BE49-F238E27FC236}">
                <a16:creationId xmlns:a16="http://schemas.microsoft.com/office/drawing/2014/main" id="{3D7D85E1-1B56-BA90-B84B-D16B9659DCE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68612" name="Rectangle 3">
            <a:extLst>
              <a:ext uri="{FF2B5EF4-FFF2-40B4-BE49-F238E27FC236}">
                <a16:creationId xmlns:a16="http://schemas.microsoft.com/office/drawing/2014/main" id="{3EAD9F27-5C5B-C7E2-9A73-C62FE5AE372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7538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7"/>
          <p:cNvSpPr txBox="1">
            <a:spLocks noGrp="1" noChangeArrowheads="1"/>
          </p:cNvSpPr>
          <p:nvPr/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661" tIns="48331" rIns="96661" bIns="48331" anchor="b"/>
          <a:lstStyle>
            <a:lvl1pPr defTabSz="966788">
              <a:defRPr sz="2400">
                <a:solidFill>
                  <a:schemeClr val="tx1"/>
                </a:solidFill>
                <a:latin typeface="Georgia" pitchFamily="18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Georgia" pitchFamily="18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Georgia" pitchFamily="18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Georgia" pitchFamily="18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Georgia" pitchFamily="18" charset="0"/>
              </a:defRPr>
            </a:lvl5pPr>
            <a:lvl6pPr marL="2514600" indent="-228600" defTabSz="966788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>
                <a:solidFill>
                  <a:schemeClr val="tx1"/>
                </a:solidFill>
                <a:latin typeface="Georgia" pitchFamily="18" charset="0"/>
              </a:defRPr>
            </a:lvl6pPr>
            <a:lvl7pPr marL="2971800" indent="-228600" defTabSz="966788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>
                <a:solidFill>
                  <a:schemeClr val="tx1"/>
                </a:solidFill>
                <a:latin typeface="Georgia" pitchFamily="18" charset="0"/>
              </a:defRPr>
            </a:lvl7pPr>
            <a:lvl8pPr marL="3429000" indent="-228600" defTabSz="966788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>
                <a:solidFill>
                  <a:schemeClr val="tx1"/>
                </a:solidFill>
                <a:latin typeface="Georgia" pitchFamily="18" charset="0"/>
              </a:defRPr>
            </a:lvl8pPr>
            <a:lvl9pPr marL="3886200" indent="-228600" defTabSz="966788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>
                <a:solidFill>
                  <a:schemeClr val="tx1"/>
                </a:solidFill>
                <a:latin typeface="Georgia" pitchFamily="18" charset="0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fld id="{5C6A48EF-E0CF-4142-8F3B-4517A59D8BDA}" type="slidenum">
              <a:rPr lang="en-CA" sz="1300">
                <a:latin typeface="Times New Roman" pitchFamily="18" charset="0"/>
              </a:rPr>
              <a:pPr algn="r" ea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t>35</a:t>
            </a:fld>
            <a:endParaRPr lang="en-CA" sz="1300">
              <a:latin typeface="Times New Roman" pitchFamily="18" charset="0"/>
            </a:endParaRPr>
          </a:p>
        </p:txBody>
      </p:sp>
      <p:sp>
        <p:nvSpPr>
          <p:cNvPr id="60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604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Dijkstra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(</a:t>
            </a:r>
            <a:r>
              <a:rPr lang="en-US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  <a:hlinkClick r:id="rId3" tooltip="Help:IPA/English"/>
              </a:rPr>
              <a:t>/ˈ</a:t>
            </a:r>
            <a:r>
              <a:rPr lang="en-US" b="0" i="0" u="none" strike="noStrike" dirty="0" err="1">
                <a:solidFill>
                  <a:srgbClr val="202122"/>
                </a:solidFill>
                <a:effectLst/>
                <a:latin typeface="Arial" panose="020B0604020202020204" pitchFamily="34" charset="0"/>
                <a:hlinkClick r:id="rId3" tooltip="Help:IPA/English"/>
              </a:rPr>
              <a:t>daɪkstrə</a:t>
            </a:r>
            <a:r>
              <a:rPr lang="en-US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  <a:hlinkClick r:id="rId3" tooltip="Help:IPA/English"/>
              </a:rPr>
              <a:t>/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US" b="0" i="1" u="none" strike="noStrike" dirty="0">
                <a:effectLst/>
                <a:latin typeface="Arial" panose="020B0604020202020204" pitchFamily="34" charset="0"/>
                <a:hlinkClick r:id="rId4" tooltip="Help:Pronunciation respelling key"/>
              </a:rPr>
              <a:t>DYKE-</a:t>
            </a:r>
            <a:r>
              <a:rPr lang="en-US" b="0" i="1" u="none" strike="noStrike" dirty="0" err="1">
                <a:effectLst/>
                <a:latin typeface="Arial" panose="020B0604020202020204" pitchFamily="34" charset="0"/>
                <a:hlinkClick r:id="rId4" tooltip="Help:Pronunciation respelling key"/>
              </a:rPr>
              <a:t>strə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) </a:t>
            </a:r>
          </a:p>
          <a:p>
            <a:endParaRPr lang="en-US" sz="1200" b="1" i="0" kern="1200" dirty="0">
              <a:solidFill>
                <a:schemeClr val="tx1"/>
              </a:solidFill>
              <a:effectLst/>
              <a:ea typeface="+mn-ea"/>
              <a:cs typeface="+mn-cs"/>
            </a:endParaRPr>
          </a:p>
          <a:p>
            <a:r>
              <a:rPr lang="en-US" sz="1200" b="1" i="0" kern="1200">
                <a:solidFill>
                  <a:schemeClr val="tx1"/>
                </a:solidFill>
                <a:effectLst/>
                <a:ea typeface="+mn-ea"/>
                <a:cs typeface="+mn-cs"/>
              </a:rPr>
              <a:t>Contraction hierarchies</a:t>
            </a:r>
            <a:r>
              <a:rPr lang="en-US" sz="1200" b="0" i="0" kern="1200">
                <a:solidFill>
                  <a:schemeClr val="tx1"/>
                </a:solidFill>
                <a:effectLst/>
                <a:ea typeface="+mn-ea"/>
                <a:cs typeface="+mn-cs"/>
              </a:rPr>
              <a:t> is a speed-up method optimized to exploit properties of graphs representing road networks. ... This is based on the observation that road networks are highly </a:t>
            </a:r>
            <a:r>
              <a:rPr lang="en-US" sz="1200" b="1" i="0" kern="1200">
                <a:solidFill>
                  <a:schemeClr val="tx1"/>
                </a:solidFill>
                <a:effectLst/>
                <a:ea typeface="+mn-ea"/>
                <a:cs typeface="+mn-cs"/>
              </a:rPr>
              <a:t>hierarchical</a:t>
            </a:r>
            <a:r>
              <a:rPr lang="en-US" sz="1200" b="0" i="0" kern="1200">
                <a:solidFill>
                  <a:schemeClr val="tx1"/>
                </a:solidFill>
                <a:effectLst/>
                <a:ea typeface="+mn-ea"/>
                <a:cs typeface="+mn-cs"/>
              </a:rPr>
              <a:t>.</a:t>
            </a:r>
          </a:p>
          <a:p>
            <a:endParaRPr lang="en-US" sz="1200" b="0" i="0" kern="1200">
              <a:solidFill>
                <a:schemeClr val="tx1"/>
              </a:solidFill>
              <a:effectLst/>
              <a:ea typeface="+mn-ea"/>
              <a:cs typeface="+mn-cs"/>
            </a:endParaRPr>
          </a:p>
          <a:p>
            <a:r>
              <a:rPr lang="en-US"/>
              <a:t>In computer science, the method of contraction hierarchies is a speed-up technique for finding the shortest-path in a graph. </a:t>
            </a:r>
          </a:p>
          <a:p>
            <a:pPr algn="l"/>
            <a:endParaRPr lang="en-US" baseline="0"/>
          </a:p>
        </p:txBody>
      </p:sp>
    </p:spTree>
    <p:extLst>
      <p:ext uri="{BB962C8B-B14F-4D97-AF65-F5344CB8AC3E}">
        <p14:creationId xmlns:p14="http://schemas.microsoft.com/office/powerpoint/2010/main" val="4645764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7"/>
          <p:cNvSpPr txBox="1">
            <a:spLocks noGrp="1" noChangeArrowheads="1"/>
          </p:cNvSpPr>
          <p:nvPr/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661" tIns="48331" rIns="96661" bIns="48331" anchor="b"/>
          <a:lstStyle>
            <a:lvl1pPr defTabSz="966788">
              <a:defRPr sz="2400">
                <a:solidFill>
                  <a:schemeClr val="tx1"/>
                </a:solidFill>
                <a:latin typeface="Georgia" pitchFamily="18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Georgia" pitchFamily="18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Georgia" pitchFamily="18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Georgia" pitchFamily="18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Georgia" pitchFamily="18" charset="0"/>
              </a:defRPr>
            </a:lvl5pPr>
            <a:lvl6pPr marL="2514600" indent="-228600" defTabSz="966788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>
                <a:solidFill>
                  <a:schemeClr val="tx1"/>
                </a:solidFill>
                <a:latin typeface="Georgia" pitchFamily="18" charset="0"/>
              </a:defRPr>
            </a:lvl6pPr>
            <a:lvl7pPr marL="2971800" indent="-228600" defTabSz="966788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>
                <a:solidFill>
                  <a:schemeClr val="tx1"/>
                </a:solidFill>
                <a:latin typeface="Georgia" pitchFamily="18" charset="0"/>
              </a:defRPr>
            </a:lvl7pPr>
            <a:lvl8pPr marL="3429000" indent="-228600" defTabSz="966788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>
                <a:solidFill>
                  <a:schemeClr val="tx1"/>
                </a:solidFill>
                <a:latin typeface="Georgia" pitchFamily="18" charset="0"/>
              </a:defRPr>
            </a:lvl8pPr>
            <a:lvl9pPr marL="3886200" indent="-228600" defTabSz="966788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>
                <a:solidFill>
                  <a:schemeClr val="tx1"/>
                </a:solidFill>
                <a:latin typeface="Georgia" pitchFamily="18" charset="0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fld id="{5C6A48EF-E0CF-4142-8F3B-4517A59D8BDA}" type="slidenum">
              <a:rPr lang="en-CA" sz="1300">
                <a:latin typeface="Times New Roman" pitchFamily="18" charset="0"/>
              </a:rPr>
              <a:pPr algn="r" ea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t>36</a:t>
            </a:fld>
            <a:endParaRPr lang="en-CA" sz="1300">
              <a:latin typeface="Times New Roman" pitchFamily="18" charset="0"/>
            </a:endParaRPr>
          </a:p>
        </p:txBody>
      </p:sp>
      <p:sp>
        <p:nvSpPr>
          <p:cNvPr id="60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604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b="1"/>
              <a:t>Dijkstra &gt;&gt; </a:t>
            </a:r>
            <a:r>
              <a:rPr lang="en-US" b="1" err="1"/>
              <a:t>dɛikstra</a:t>
            </a:r>
            <a:endParaRPr lang="en-US" sz="1400" b="1"/>
          </a:p>
          <a:p>
            <a:endParaRPr lang="en-US"/>
          </a:p>
          <a:p>
            <a:r>
              <a:rPr lang="en-US"/>
              <a:t>In mathematics and computer science, dynamic programming is a method for solving complex problems by breaking them down into simpler </a:t>
            </a:r>
            <a:r>
              <a:rPr lang="en-US" err="1"/>
              <a:t>subproblems</a:t>
            </a:r>
            <a:r>
              <a:rPr lang="en-US"/>
              <a:t>. It is applicable to problems exhibiting the properties of overlapping </a:t>
            </a:r>
            <a:r>
              <a:rPr lang="en-US" err="1"/>
              <a:t>subproblems</a:t>
            </a:r>
            <a:r>
              <a:rPr lang="en-US"/>
              <a:t> which are only slightly smaller[1] and optimal substructure (described below). When applicable, the method takes far less time than naïve methods.</a:t>
            </a:r>
          </a:p>
          <a:p>
            <a:endParaRPr lang="en-US"/>
          </a:p>
          <a:p>
            <a:r>
              <a:rPr lang="en-US"/>
              <a:t>The key idea behind dynamic programming is quite simple. In general, to solve a given problem, we need to solve different parts of the problem (</a:t>
            </a:r>
            <a:r>
              <a:rPr lang="en-US" err="1"/>
              <a:t>subproblems</a:t>
            </a:r>
            <a:r>
              <a:rPr lang="en-US"/>
              <a:t>), then combine the solutions of the </a:t>
            </a:r>
            <a:r>
              <a:rPr lang="en-US" err="1"/>
              <a:t>subproblems</a:t>
            </a:r>
            <a:r>
              <a:rPr lang="en-US"/>
              <a:t> to reach an overall solution. Often, many of these </a:t>
            </a:r>
            <a:r>
              <a:rPr lang="en-US" err="1"/>
              <a:t>subproblems</a:t>
            </a:r>
            <a:r>
              <a:rPr lang="en-US"/>
              <a:t> are really the same. The dynamic programming approach seeks to solve each </a:t>
            </a:r>
            <a:r>
              <a:rPr lang="en-US" err="1"/>
              <a:t>subproblem</a:t>
            </a:r>
            <a:r>
              <a:rPr lang="en-US"/>
              <a:t> only once, thus reducing the number of computations. This is especially useful when the number of repeating </a:t>
            </a:r>
            <a:r>
              <a:rPr lang="en-US" err="1"/>
              <a:t>subproblems</a:t>
            </a:r>
            <a:r>
              <a:rPr lang="en-US"/>
              <a:t> is exponentially large.</a:t>
            </a:r>
          </a:p>
          <a:p>
            <a:endParaRPr lang="en-US"/>
          </a:p>
          <a:p>
            <a:r>
              <a:rPr lang="en-US"/>
              <a:t>Top-down dynamic programming simply means storing the results of certain calculations, which are later used again since the completed calculation is a sub-problem of a larger calculation. Bottom-up dynamic programming involves formulating a complex calculation as a recursive series of simpler calculations.</a:t>
            </a:r>
          </a:p>
          <a:p>
            <a:endParaRPr lang="en-US"/>
          </a:p>
          <a:p>
            <a:r>
              <a:rPr lang="en-CA" sz="1200" b="1" i="0" kern="1200" err="1">
                <a:solidFill>
                  <a:schemeClr val="tx1"/>
                </a:solidFill>
                <a:effectLst/>
                <a:ea typeface="+mn-ea"/>
                <a:cs typeface="+mn-cs"/>
              </a:rPr>
              <a:t>Dijkstra's</a:t>
            </a:r>
            <a:r>
              <a:rPr lang="en-CA" sz="1200" b="0" i="0" kern="1200">
                <a:solidFill>
                  <a:schemeClr val="tx1"/>
                </a:solidFill>
                <a:effectLst/>
                <a:ea typeface="+mn-ea"/>
                <a:cs typeface="+mn-cs"/>
              </a:rPr>
              <a:t> algorithm is used for graph </a:t>
            </a:r>
            <a:r>
              <a:rPr lang="en-CA" sz="1200" b="1" i="0" kern="1200">
                <a:solidFill>
                  <a:schemeClr val="tx1"/>
                </a:solidFill>
                <a:effectLst/>
                <a:ea typeface="+mn-ea"/>
                <a:cs typeface="+mn-cs"/>
              </a:rPr>
              <a:t>searches</a:t>
            </a:r>
            <a:r>
              <a:rPr lang="en-CA" sz="1200" b="0" i="0" kern="1200">
                <a:solidFill>
                  <a:schemeClr val="tx1"/>
                </a:solidFill>
                <a:effectLst/>
                <a:ea typeface="+mn-ea"/>
                <a:cs typeface="+mn-cs"/>
              </a:rPr>
              <a:t>. It is optimal, meaning it will </a:t>
            </a:r>
            <a:r>
              <a:rPr lang="en-CA" sz="1200" b="1" i="0" kern="1200">
                <a:solidFill>
                  <a:schemeClr val="tx1"/>
                </a:solidFill>
                <a:effectLst/>
                <a:ea typeface="+mn-ea"/>
                <a:cs typeface="+mn-cs"/>
              </a:rPr>
              <a:t>find</a:t>
            </a:r>
            <a:r>
              <a:rPr lang="en-CA" sz="1200" b="0" i="0" kern="1200">
                <a:solidFill>
                  <a:schemeClr val="tx1"/>
                </a:solidFill>
                <a:effectLst/>
                <a:ea typeface="+mn-ea"/>
                <a:cs typeface="+mn-cs"/>
              </a:rPr>
              <a:t> the single shortest path. It is </a:t>
            </a:r>
            <a:r>
              <a:rPr lang="en-CA" sz="1200" b="1" i="0" kern="1200">
                <a:solidFill>
                  <a:schemeClr val="tx1"/>
                </a:solidFill>
                <a:effectLst/>
                <a:ea typeface="+mn-ea"/>
                <a:cs typeface="+mn-cs"/>
              </a:rPr>
              <a:t>uninformed</a:t>
            </a:r>
            <a:r>
              <a:rPr lang="en-CA" sz="1200" b="0" i="0" kern="1200">
                <a:solidFill>
                  <a:schemeClr val="tx1"/>
                </a:solidFill>
                <a:effectLst/>
                <a:ea typeface="+mn-ea"/>
                <a:cs typeface="+mn-cs"/>
              </a:rPr>
              <a:t>, meaning it does not need to know the target node before hand. In fact it finds the shortest path from every node to the node of origin.</a:t>
            </a:r>
            <a:endParaRPr lang="en-US"/>
          </a:p>
          <a:p>
            <a:endParaRPr lang="en-US"/>
          </a:p>
          <a:p>
            <a:endParaRPr lang="en-US"/>
          </a:p>
          <a:p>
            <a:pPr algn="l"/>
            <a:endParaRPr lang="en-US" baseline="0"/>
          </a:p>
        </p:txBody>
      </p:sp>
    </p:spTree>
    <p:extLst>
      <p:ext uri="{BB962C8B-B14F-4D97-AF65-F5344CB8AC3E}">
        <p14:creationId xmlns:p14="http://schemas.microsoft.com/office/powerpoint/2010/main" val="143397811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7"/>
          <p:cNvSpPr txBox="1">
            <a:spLocks noGrp="1" noChangeArrowheads="1"/>
          </p:cNvSpPr>
          <p:nvPr/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661" tIns="48331" rIns="96661" bIns="48331" anchor="b"/>
          <a:lstStyle>
            <a:lvl1pPr defTabSz="966788">
              <a:defRPr sz="2400">
                <a:solidFill>
                  <a:schemeClr val="tx1"/>
                </a:solidFill>
                <a:latin typeface="Georgia" pitchFamily="18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Georgia" pitchFamily="18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Georgia" pitchFamily="18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Georgia" pitchFamily="18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Georgia" pitchFamily="18" charset="0"/>
              </a:defRPr>
            </a:lvl5pPr>
            <a:lvl6pPr marL="2514600" indent="-228600" defTabSz="966788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>
                <a:solidFill>
                  <a:schemeClr val="tx1"/>
                </a:solidFill>
                <a:latin typeface="Georgia" pitchFamily="18" charset="0"/>
              </a:defRPr>
            </a:lvl6pPr>
            <a:lvl7pPr marL="2971800" indent="-228600" defTabSz="966788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>
                <a:solidFill>
                  <a:schemeClr val="tx1"/>
                </a:solidFill>
                <a:latin typeface="Georgia" pitchFamily="18" charset="0"/>
              </a:defRPr>
            </a:lvl7pPr>
            <a:lvl8pPr marL="3429000" indent="-228600" defTabSz="966788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>
                <a:solidFill>
                  <a:schemeClr val="tx1"/>
                </a:solidFill>
                <a:latin typeface="Georgia" pitchFamily="18" charset="0"/>
              </a:defRPr>
            </a:lvl8pPr>
            <a:lvl9pPr marL="3886200" indent="-228600" defTabSz="966788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>
                <a:solidFill>
                  <a:schemeClr val="tx1"/>
                </a:solidFill>
                <a:latin typeface="Georgia" pitchFamily="18" charset="0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fld id="{5C6A48EF-E0CF-4142-8F3B-4517A59D8BDA}" type="slidenum">
              <a:rPr lang="en-CA" sz="1300">
                <a:latin typeface="Times New Roman" pitchFamily="18" charset="0"/>
              </a:rPr>
              <a:pPr algn="r" ea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t>37</a:t>
            </a:fld>
            <a:endParaRPr lang="en-CA" sz="1300">
              <a:latin typeface="Times New Roman" pitchFamily="18" charset="0"/>
            </a:endParaRPr>
          </a:p>
        </p:txBody>
      </p:sp>
      <p:sp>
        <p:nvSpPr>
          <p:cNvPr id="60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604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l"/>
            <a:endParaRPr lang="en-US" baseline="0"/>
          </a:p>
        </p:txBody>
      </p:sp>
    </p:spTree>
    <p:extLst>
      <p:ext uri="{BB962C8B-B14F-4D97-AF65-F5344CB8AC3E}">
        <p14:creationId xmlns:p14="http://schemas.microsoft.com/office/powerpoint/2010/main" val="215863458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7"/>
          <p:cNvSpPr txBox="1">
            <a:spLocks noGrp="1" noChangeArrowheads="1"/>
          </p:cNvSpPr>
          <p:nvPr/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661" tIns="48331" rIns="96661" bIns="48331" anchor="b"/>
          <a:lstStyle>
            <a:lvl1pPr defTabSz="966788">
              <a:defRPr sz="2400">
                <a:solidFill>
                  <a:schemeClr val="tx1"/>
                </a:solidFill>
                <a:latin typeface="Georgia" pitchFamily="18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Georgia" pitchFamily="18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Georgia" pitchFamily="18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Georgia" pitchFamily="18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Georgia" pitchFamily="18" charset="0"/>
              </a:defRPr>
            </a:lvl5pPr>
            <a:lvl6pPr marL="2514600" indent="-228600" defTabSz="966788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>
                <a:solidFill>
                  <a:schemeClr val="tx1"/>
                </a:solidFill>
                <a:latin typeface="Georgia" pitchFamily="18" charset="0"/>
              </a:defRPr>
            </a:lvl6pPr>
            <a:lvl7pPr marL="2971800" indent="-228600" defTabSz="966788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>
                <a:solidFill>
                  <a:schemeClr val="tx1"/>
                </a:solidFill>
                <a:latin typeface="Georgia" pitchFamily="18" charset="0"/>
              </a:defRPr>
            </a:lvl7pPr>
            <a:lvl8pPr marL="3429000" indent="-228600" defTabSz="966788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>
                <a:solidFill>
                  <a:schemeClr val="tx1"/>
                </a:solidFill>
                <a:latin typeface="Georgia" pitchFamily="18" charset="0"/>
              </a:defRPr>
            </a:lvl8pPr>
            <a:lvl9pPr marL="3886200" indent="-228600" defTabSz="966788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>
                <a:solidFill>
                  <a:schemeClr val="tx1"/>
                </a:solidFill>
                <a:latin typeface="Georgia" pitchFamily="18" charset="0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fld id="{5C6A48EF-E0CF-4142-8F3B-4517A59D8BDA}" type="slidenum">
              <a:rPr lang="en-CA" sz="1300">
                <a:latin typeface="Times New Roman" pitchFamily="18" charset="0"/>
              </a:rPr>
              <a:pPr algn="r" ea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t>38</a:t>
            </a:fld>
            <a:endParaRPr lang="en-CA" sz="1300">
              <a:latin typeface="Times New Roman" pitchFamily="18" charset="0"/>
            </a:endParaRPr>
          </a:p>
        </p:txBody>
      </p:sp>
      <p:sp>
        <p:nvSpPr>
          <p:cNvPr id="60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604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l"/>
            <a:endParaRPr lang="en-US" baseline="0"/>
          </a:p>
        </p:txBody>
      </p:sp>
    </p:spTree>
    <p:extLst>
      <p:ext uri="{BB962C8B-B14F-4D97-AF65-F5344CB8AC3E}">
        <p14:creationId xmlns:p14="http://schemas.microsoft.com/office/powerpoint/2010/main" val="385913555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7"/>
          <p:cNvSpPr txBox="1">
            <a:spLocks noGrp="1" noChangeArrowheads="1"/>
          </p:cNvSpPr>
          <p:nvPr/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661" tIns="48331" rIns="96661" bIns="48331" anchor="b"/>
          <a:lstStyle>
            <a:lvl1pPr defTabSz="966788">
              <a:defRPr sz="2400">
                <a:solidFill>
                  <a:schemeClr val="tx1"/>
                </a:solidFill>
                <a:latin typeface="Georgia" pitchFamily="18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Georgia" pitchFamily="18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Georgia" pitchFamily="18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Georgia" pitchFamily="18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Georgia" pitchFamily="18" charset="0"/>
              </a:defRPr>
            </a:lvl5pPr>
            <a:lvl6pPr marL="2514600" indent="-228600" defTabSz="966788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>
                <a:solidFill>
                  <a:schemeClr val="tx1"/>
                </a:solidFill>
                <a:latin typeface="Georgia" pitchFamily="18" charset="0"/>
              </a:defRPr>
            </a:lvl6pPr>
            <a:lvl7pPr marL="2971800" indent="-228600" defTabSz="966788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>
                <a:solidFill>
                  <a:schemeClr val="tx1"/>
                </a:solidFill>
                <a:latin typeface="Georgia" pitchFamily="18" charset="0"/>
              </a:defRPr>
            </a:lvl7pPr>
            <a:lvl8pPr marL="3429000" indent="-228600" defTabSz="966788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>
                <a:solidFill>
                  <a:schemeClr val="tx1"/>
                </a:solidFill>
                <a:latin typeface="Georgia" pitchFamily="18" charset="0"/>
              </a:defRPr>
            </a:lvl8pPr>
            <a:lvl9pPr marL="3886200" indent="-228600" defTabSz="966788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>
                <a:solidFill>
                  <a:schemeClr val="tx1"/>
                </a:solidFill>
                <a:latin typeface="Georgia" pitchFamily="18" charset="0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fld id="{5C6A48EF-E0CF-4142-8F3B-4517A59D8BDA}" type="slidenum">
              <a:rPr lang="en-CA" sz="1300">
                <a:latin typeface="Times New Roman" pitchFamily="18" charset="0"/>
              </a:rPr>
              <a:pPr algn="r" ea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t>39</a:t>
            </a:fld>
            <a:endParaRPr lang="en-CA" sz="1300">
              <a:latin typeface="Times New Roman" pitchFamily="18" charset="0"/>
            </a:endParaRPr>
          </a:p>
        </p:txBody>
      </p:sp>
      <p:sp>
        <p:nvSpPr>
          <p:cNvPr id="60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604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l"/>
            <a:endParaRPr lang="en-US" baseline="0"/>
          </a:p>
        </p:txBody>
      </p:sp>
    </p:spTree>
    <p:extLst>
      <p:ext uri="{BB962C8B-B14F-4D97-AF65-F5344CB8AC3E}">
        <p14:creationId xmlns:p14="http://schemas.microsoft.com/office/powerpoint/2010/main" val="37297671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67EC91-67E0-A37B-486E-7B79421266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7">
            <a:extLst>
              <a:ext uri="{FF2B5EF4-FFF2-40B4-BE49-F238E27FC236}">
                <a16:creationId xmlns:a16="http://schemas.microsoft.com/office/drawing/2014/main" id="{31B43CA7-1737-17B9-C5E3-3B651FA3DDB8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661" tIns="48331" rIns="96661" bIns="48331" anchor="b"/>
          <a:lstStyle>
            <a:lvl1pPr defTabSz="966788">
              <a:defRPr sz="2400">
                <a:solidFill>
                  <a:schemeClr val="tx1"/>
                </a:solidFill>
                <a:latin typeface="Georgia" pitchFamily="18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Georgia" pitchFamily="18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Georgia" pitchFamily="18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Georgia" pitchFamily="18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Georgia" pitchFamily="18" charset="0"/>
              </a:defRPr>
            </a:lvl5pPr>
            <a:lvl6pPr marL="2514600" indent="-228600" defTabSz="966788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>
                <a:solidFill>
                  <a:schemeClr val="tx1"/>
                </a:solidFill>
                <a:latin typeface="Georgia" pitchFamily="18" charset="0"/>
              </a:defRPr>
            </a:lvl6pPr>
            <a:lvl7pPr marL="2971800" indent="-228600" defTabSz="966788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>
                <a:solidFill>
                  <a:schemeClr val="tx1"/>
                </a:solidFill>
                <a:latin typeface="Georgia" pitchFamily="18" charset="0"/>
              </a:defRPr>
            </a:lvl7pPr>
            <a:lvl8pPr marL="3429000" indent="-228600" defTabSz="966788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>
                <a:solidFill>
                  <a:schemeClr val="tx1"/>
                </a:solidFill>
                <a:latin typeface="Georgia" pitchFamily="18" charset="0"/>
              </a:defRPr>
            </a:lvl8pPr>
            <a:lvl9pPr marL="3886200" indent="-228600" defTabSz="966788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>
                <a:solidFill>
                  <a:schemeClr val="tx1"/>
                </a:solidFill>
                <a:latin typeface="Georgia" pitchFamily="18" charset="0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fld id="{5C6A48EF-E0CF-4142-8F3B-4517A59D8BDA}" type="slidenum">
              <a:rPr lang="en-CA" sz="1300">
                <a:latin typeface="Times New Roman" pitchFamily="18" charset="0"/>
              </a:rPr>
              <a:pPr algn="r" ea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t>4</a:t>
            </a:fld>
            <a:endParaRPr lang="en-CA" sz="1300">
              <a:latin typeface="Times New Roman" pitchFamily="18" charset="0"/>
            </a:endParaRPr>
          </a:p>
        </p:txBody>
      </p:sp>
      <p:sp>
        <p:nvSpPr>
          <p:cNvPr id="60419" name="Rectangle 2">
            <a:extLst>
              <a:ext uri="{FF2B5EF4-FFF2-40B4-BE49-F238E27FC236}">
                <a16:creationId xmlns:a16="http://schemas.microsoft.com/office/drawing/2014/main" id="{92964016-9FD4-A259-9733-6CBE901C878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60420" name="Rectangle 3">
            <a:extLst>
              <a:ext uri="{FF2B5EF4-FFF2-40B4-BE49-F238E27FC236}">
                <a16:creationId xmlns:a16="http://schemas.microsoft.com/office/drawing/2014/main" id="{74F3C5AC-475B-3493-F4DB-91FC3B9C68C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l"/>
            <a:endParaRPr lang="en-US" baseline="0"/>
          </a:p>
        </p:txBody>
      </p:sp>
    </p:spTree>
    <p:extLst>
      <p:ext uri="{BB962C8B-B14F-4D97-AF65-F5344CB8AC3E}">
        <p14:creationId xmlns:p14="http://schemas.microsoft.com/office/powerpoint/2010/main" val="428636522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7"/>
          <p:cNvSpPr txBox="1">
            <a:spLocks noGrp="1" noChangeArrowheads="1"/>
          </p:cNvSpPr>
          <p:nvPr/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661" tIns="48331" rIns="96661" bIns="48331" anchor="b"/>
          <a:lstStyle>
            <a:lvl1pPr defTabSz="966788">
              <a:defRPr sz="2400">
                <a:solidFill>
                  <a:schemeClr val="tx1"/>
                </a:solidFill>
                <a:latin typeface="Georgia" pitchFamily="18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Georgia" pitchFamily="18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Georgia" pitchFamily="18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Georgia" pitchFamily="18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Georgia" pitchFamily="18" charset="0"/>
              </a:defRPr>
            </a:lvl5pPr>
            <a:lvl6pPr marL="2514600" indent="-228600" defTabSz="966788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>
                <a:solidFill>
                  <a:schemeClr val="tx1"/>
                </a:solidFill>
                <a:latin typeface="Georgia" pitchFamily="18" charset="0"/>
              </a:defRPr>
            </a:lvl6pPr>
            <a:lvl7pPr marL="2971800" indent="-228600" defTabSz="966788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>
                <a:solidFill>
                  <a:schemeClr val="tx1"/>
                </a:solidFill>
                <a:latin typeface="Georgia" pitchFamily="18" charset="0"/>
              </a:defRPr>
            </a:lvl7pPr>
            <a:lvl8pPr marL="3429000" indent="-228600" defTabSz="966788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>
                <a:solidFill>
                  <a:schemeClr val="tx1"/>
                </a:solidFill>
                <a:latin typeface="Georgia" pitchFamily="18" charset="0"/>
              </a:defRPr>
            </a:lvl8pPr>
            <a:lvl9pPr marL="3886200" indent="-228600" defTabSz="966788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>
                <a:solidFill>
                  <a:schemeClr val="tx1"/>
                </a:solidFill>
                <a:latin typeface="Georgia" pitchFamily="18" charset="0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fld id="{5C6A48EF-E0CF-4142-8F3B-4517A59D8BDA}" type="slidenum">
              <a:rPr lang="en-CA" sz="1300">
                <a:latin typeface="Times New Roman" pitchFamily="18" charset="0"/>
              </a:rPr>
              <a:pPr algn="r" ea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t>40</a:t>
            </a:fld>
            <a:endParaRPr lang="en-CA" sz="1300">
              <a:latin typeface="Times New Roman" pitchFamily="18" charset="0"/>
            </a:endParaRPr>
          </a:p>
        </p:txBody>
      </p:sp>
      <p:sp>
        <p:nvSpPr>
          <p:cNvPr id="60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604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l"/>
            <a:endParaRPr lang="en-US" baseline="0"/>
          </a:p>
        </p:txBody>
      </p:sp>
    </p:spTree>
    <p:extLst>
      <p:ext uri="{BB962C8B-B14F-4D97-AF65-F5344CB8AC3E}">
        <p14:creationId xmlns:p14="http://schemas.microsoft.com/office/powerpoint/2010/main" val="211260276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7"/>
          <p:cNvSpPr txBox="1">
            <a:spLocks noGrp="1" noChangeArrowheads="1"/>
          </p:cNvSpPr>
          <p:nvPr/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661" tIns="48331" rIns="96661" bIns="48331" anchor="b"/>
          <a:lstStyle>
            <a:lvl1pPr defTabSz="966788">
              <a:defRPr sz="2400">
                <a:solidFill>
                  <a:schemeClr val="tx1"/>
                </a:solidFill>
                <a:latin typeface="Georgia" pitchFamily="18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Georgia" pitchFamily="18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Georgia" pitchFamily="18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Georgia" pitchFamily="18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Georgia" pitchFamily="18" charset="0"/>
              </a:defRPr>
            </a:lvl5pPr>
            <a:lvl6pPr marL="2514600" indent="-228600" defTabSz="966788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>
                <a:solidFill>
                  <a:schemeClr val="tx1"/>
                </a:solidFill>
                <a:latin typeface="Georgia" pitchFamily="18" charset="0"/>
              </a:defRPr>
            </a:lvl6pPr>
            <a:lvl7pPr marL="2971800" indent="-228600" defTabSz="966788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>
                <a:solidFill>
                  <a:schemeClr val="tx1"/>
                </a:solidFill>
                <a:latin typeface="Georgia" pitchFamily="18" charset="0"/>
              </a:defRPr>
            </a:lvl7pPr>
            <a:lvl8pPr marL="3429000" indent="-228600" defTabSz="966788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>
                <a:solidFill>
                  <a:schemeClr val="tx1"/>
                </a:solidFill>
                <a:latin typeface="Georgia" pitchFamily="18" charset="0"/>
              </a:defRPr>
            </a:lvl8pPr>
            <a:lvl9pPr marL="3886200" indent="-228600" defTabSz="966788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>
                <a:solidFill>
                  <a:schemeClr val="tx1"/>
                </a:solidFill>
                <a:latin typeface="Georgia" pitchFamily="18" charset="0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fld id="{5C6A48EF-E0CF-4142-8F3B-4517A59D8BDA}" type="slidenum">
              <a:rPr lang="en-CA" sz="1300">
                <a:latin typeface="Times New Roman" pitchFamily="18" charset="0"/>
              </a:rPr>
              <a:pPr algn="r" ea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t>41</a:t>
            </a:fld>
            <a:endParaRPr lang="en-CA" sz="1300">
              <a:latin typeface="Times New Roman" pitchFamily="18" charset="0"/>
            </a:endParaRPr>
          </a:p>
        </p:txBody>
      </p:sp>
      <p:sp>
        <p:nvSpPr>
          <p:cNvPr id="60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604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l"/>
            <a:endParaRPr lang="en-US" baseline="0"/>
          </a:p>
        </p:txBody>
      </p:sp>
    </p:spTree>
    <p:extLst>
      <p:ext uri="{BB962C8B-B14F-4D97-AF65-F5344CB8AC3E}">
        <p14:creationId xmlns:p14="http://schemas.microsoft.com/office/powerpoint/2010/main" val="84344882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7"/>
          <p:cNvSpPr txBox="1">
            <a:spLocks noGrp="1" noChangeArrowheads="1"/>
          </p:cNvSpPr>
          <p:nvPr/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661" tIns="48331" rIns="96661" bIns="48331" anchor="b"/>
          <a:lstStyle>
            <a:lvl1pPr defTabSz="966788">
              <a:defRPr sz="2400">
                <a:solidFill>
                  <a:schemeClr val="tx1"/>
                </a:solidFill>
                <a:latin typeface="Georgia" pitchFamily="18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Georgia" pitchFamily="18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Georgia" pitchFamily="18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Georgia" pitchFamily="18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Georgia" pitchFamily="18" charset="0"/>
              </a:defRPr>
            </a:lvl5pPr>
            <a:lvl6pPr marL="2514600" indent="-228600" defTabSz="966788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>
                <a:solidFill>
                  <a:schemeClr val="tx1"/>
                </a:solidFill>
                <a:latin typeface="Georgia" pitchFamily="18" charset="0"/>
              </a:defRPr>
            </a:lvl6pPr>
            <a:lvl7pPr marL="2971800" indent="-228600" defTabSz="966788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>
                <a:solidFill>
                  <a:schemeClr val="tx1"/>
                </a:solidFill>
                <a:latin typeface="Georgia" pitchFamily="18" charset="0"/>
              </a:defRPr>
            </a:lvl7pPr>
            <a:lvl8pPr marL="3429000" indent="-228600" defTabSz="966788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>
                <a:solidFill>
                  <a:schemeClr val="tx1"/>
                </a:solidFill>
                <a:latin typeface="Georgia" pitchFamily="18" charset="0"/>
              </a:defRPr>
            </a:lvl8pPr>
            <a:lvl9pPr marL="3886200" indent="-228600" defTabSz="966788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>
                <a:solidFill>
                  <a:schemeClr val="tx1"/>
                </a:solidFill>
                <a:latin typeface="Georgia" pitchFamily="18" charset="0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fld id="{5C6A48EF-E0CF-4142-8F3B-4517A59D8BDA}" type="slidenum">
              <a:rPr lang="en-CA" sz="1300">
                <a:latin typeface="Times New Roman" pitchFamily="18" charset="0"/>
              </a:rPr>
              <a:pPr algn="r" ea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t>42</a:t>
            </a:fld>
            <a:endParaRPr lang="en-CA" sz="1300">
              <a:latin typeface="Times New Roman" pitchFamily="18" charset="0"/>
            </a:endParaRPr>
          </a:p>
        </p:txBody>
      </p:sp>
      <p:sp>
        <p:nvSpPr>
          <p:cNvPr id="60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604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l"/>
            <a:endParaRPr lang="en-US" baseline="0"/>
          </a:p>
        </p:txBody>
      </p:sp>
    </p:spTree>
    <p:extLst>
      <p:ext uri="{BB962C8B-B14F-4D97-AF65-F5344CB8AC3E}">
        <p14:creationId xmlns:p14="http://schemas.microsoft.com/office/powerpoint/2010/main" val="20568141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132841-B702-46F0-1A39-C4A4DD73F9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7">
            <a:extLst>
              <a:ext uri="{FF2B5EF4-FFF2-40B4-BE49-F238E27FC236}">
                <a16:creationId xmlns:a16="http://schemas.microsoft.com/office/drawing/2014/main" id="{12E8E568-02A2-8B40-751C-094D754C447F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661" tIns="48331" rIns="96661" bIns="48331" anchor="b"/>
          <a:lstStyle>
            <a:lvl1pPr defTabSz="966788">
              <a:defRPr sz="2400">
                <a:solidFill>
                  <a:schemeClr val="tx1"/>
                </a:solidFill>
                <a:latin typeface="Georgia" pitchFamily="18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Georgia" pitchFamily="18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Georgia" pitchFamily="18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Georgia" pitchFamily="18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Georgia" pitchFamily="18" charset="0"/>
              </a:defRPr>
            </a:lvl5pPr>
            <a:lvl6pPr marL="2514600" indent="-228600" defTabSz="966788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>
                <a:solidFill>
                  <a:schemeClr val="tx1"/>
                </a:solidFill>
                <a:latin typeface="Georgia" pitchFamily="18" charset="0"/>
              </a:defRPr>
            </a:lvl6pPr>
            <a:lvl7pPr marL="2971800" indent="-228600" defTabSz="966788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>
                <a:solidFill>
                  <a:schemeClr val="tx1"/>
                </a:solidFill>
                <a:latin typeface="Georgia" pitchFamily="18" charset="0"/>
              </a:defRPr>
            </a:lvl7pPr>
            <a:lvl8pPr marL="3429000" indent="-228600" defTabSz="966788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>
                <a:solidFill>
                  <a:schemeClr val="tx1"/>
                </a:solidFill>
                <a:latin typeface="Georgia" pitchFamily="18" charset="0"/>
              </a:defRPr>
            </a:lvl8pPr>
            <a:lvl9pPr marL="3886200" indent="-228600" defTabSz="966788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>
                <a:solidFill>
                  <a:schemeClr val="tx1"/>
                </a:solidFill>
                <a:latin typeface="Georgia" pitchFamily="18" charset="0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fld id="{5C6A48EF-E0CF-4142-8F3B-4517A59D8BDA}" type="slidenum">
              <a:rPr lang="en-CA" sz="1300">
                <a:latin typeface="Times New Roman" pitchFamily="18" charset="0"/>
              </a:rPr>
              <a:pPr algn="r" ea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t>5</a:t>
            </a:fld>
            <a:endParaRPr lang="en-CA" sz="1300">
              <a:latin typeface="Times New Roman" pitchFamily="18" charset="0"/>
            </a:endParaRPr>
          </a:p>
        </p:txBody>
      </p:sp>
      <p:sp>
        <p:nvSpPr>
          <p:cNvPr id="60419" name="Rectangle 2">
            <a:extLst>
              <a:ext uri="{FF2B5EF4-FFF2-40B4-BE49-F238E27FC236}">
                <a16:creationId xmlns:a16="http://schemas.microsoft.com/office/drawing/2014/main" id="{AF6D3FB1-B88B-5FA1-1CD7-CFAA8FCA618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60420" name="Rectangle 3">
            <a:extLst>
              <a:ext uri="{FF2B5EF4-FFF2-40B4-BE49-F238E27FC236}">
                <a16:creationId xmlns:a16="http://schemas.microsoft.com/office/drawing/2014/main" id="{524E717B-A643-48A4-6AF5-67E5207A157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l"/>
            <a:endParaRPr lang="en-US" baseline="0"/>
          </a:p>
        </p:txBody>
      </p:sp>
    </p:spTree>
    <p:extLst>
      <p:ext uri="{BB962C8B-B14F-4D97-AF65-F5344CB8AC3E}">
        <p14:creationId xmlns:p14="http://schemas.microsoft.com/office/powerpoint/2010/main" val="28341897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35FD65-A986-7A69-12F5-5A9EF321A1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7">
            <a:extLst>
              <a:ext uri="{FF2B5EF4-FFF2-40B4-BE49-F238E27FC236}">
                <a16:creationId xmlns:a16="http://schemas.microsoft.com/office/drawing/2014/main" id="{26F6D465-A581-BB06-962F-924AF6D6F237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661" tIns="48331" rIns="96661" bIns="48331" anchor="b"/>
          <a:lstStyle>
            <a:lvl1pPr defTabSz="966788">
              <a:defRPr sz="2400">
                <a:solidFill>
                  <a:schemeClr val="tx1"/>
                </a:solidFill>
                <a:latin typeface="Georgia" pitchFamily="18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Georgia" pitchFamily="18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Georgia" pitchFamily="18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Georgia" pitchFamily="18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Georgia" pitchFamily="18" charset="0"/>
              </a:defRPr>
            </a:lvl5pPr>
            <a:lvl6pPr marL="2514600" indent="-228600" defTabSz="966788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>
                <a:solidFill>
                  <a:schemeClr val="tx1"/>
                </a:solidFill>
                <a:latin typeface="Georgia" pitchFamily="18" charset="0"/>
              </a:defRPr>
            </a:lvl6pPr>
            <a:lvl7pPr marL="2971800" indent="-228600" defTabSz="966788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>
                <a:solidFill>
                  <a:schemeClr val="tx1"/>
                </a:solidFill>
                <a:latin typeface="Georgia" pitchFamily="18" charset="0"/>
              </a:defRPr>
            </a:lvl7pPr>
            <a:lvl8pPr marL="3429000" indent="-228600" defTabSz="966788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>
                <a:solidFill>
                  <a:schemeClr val="tx1"/>
                </a:solidFill>
                <a:latin typeface="Georgia" pitchFamily="18" charset="0"/>
              </a:defRPr>
            </a:lvl8pPr>
            <a:lvl9pPr marL="3886200" indent="-228600" defTabSz="966788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>
                <a:solidFill>
                  <a:schemeClr val="tx1"/>
                </a:solidFill>
                <a:latin typeface="Georgia" pitchFamily="18" charset="0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fld id="{5C6A48EF-E0CF-4142-8F3B-4517A59D8BDA}" type="slidenum">
              <a:rPr lang="en-CA" sz="1300">
                <a:latin typeface="Times New Roman" pitchFamily="18" charset="0"/>
              </a:rPr>
              <a:pPr algn="r" ea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t>6</a:t>
            </a:fld>
            <a:endParaRPr lang="en-CA" sz="1300">
              <a:latin typeface="Times New Roman" pitchFamily="18" charset="0"/>
            </a:endParaRPr>
          </a:p>
        </p:txBody>
      </p:sp>
      <p:sp>
        <p:nvSpPr>
          <p:cNvPr id="60419" name="Rectangle 2">
            <a:extLst>
              <a:ext uri="{FF2B5EF4-FFF2-40B4-BE49-F238E27FC236}">
                <a16:creationId xmlns:a16="http://schemas.microsoft.com/office/drawing/2014/main" id="{7E69F5E3-10A9-012C-47A8-E7FADA8FBC1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60420" name="Rectangle 3">
            <a:extLst>
              <a:ext uri="{FF2B5EF4-FFF2-40B4-BE49-F238E27FC236}">
                <a16:creationId xmlns:a16="http://schemas.microsoft.com/office/drawing/2014/main" id="{028FD683-62DA-FE84-F960-CE6A97C28E4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l"/>
            <a:endParaRPr lang="en-US" baseline="0"/>
          </a:p>
        </p:txBody>
      </p:sp>
    </p:spTree>
    <p:extLst>
      <p:ext uri="{BB962C8B-B14F-4D97-AF65-F5344CB8AC3E}">
        <p14:creationId xmlns:p14="http://schemas.microsoft.com/office/powerpoint/2010/main" val="10321134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3B18FC-809A-3A22-A7C4-A2D236F889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7">
            <a:extLst>
              <a:ext uri="{FF2B5EF4-FFF2-40B4-BE49-F238E27FC236}">
                <a16:creationId xmlns:a16="http://schemas.microsoft.com/office/drawing/2014/main" id="{57EC01A3-21DF-AC5F-2A1C-0971B941C7E9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661" tIns="48331" rIns="96661" bIns="48331" anchor="b"/>
          <a:lstStyle>
            <a:lvl1pPr defTabSz="966788">
              <a:defRPr sz="2400">
                <a:solidFill>
                  <a:schemeClr val="tx1"/>
                </a:solidFill>
                <a:latin typeface="Georgia" pitchFamily="18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Georgia" pitchFamily="18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Georgia" pitchFamily="18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Georgia" pitchFamily="18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Georgia" pitchFamily="18" charset="0"/>
              </a:defRPr>
            </a:lvl5pPr>
            <a:lvl6pPr marL="2514600" indent="-228600" defTabSz="966788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>
                <a:solidFill>
                  <a:schemeClr val="tx1"/>
                </a:solidFill>
                <a:latin typeface="Georgia" pitchFamily="18" charset="0"/>
              </a:defRPr>
            </a:lvl6pPr>
            <a:lvl7pPr marL="2971800" indent="-228600" defTabSz="966788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>
                <a:solidFill>
                  <a:schemeClr val="tx1"/>
                </a:solidFill>
                <a:latin typeface="Georgia" pitchFamily="18" charset="0"/>
              </a:defRPr>
            </a:lvl7pPr>
            <a:lvl8pPr marL="3429000" indent="-228600" defTabSz="966788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>
                <a:solidFill>
                  <a:schemeClr val="tx1"/>
                </a:solidFill>
                <a:latin typeface="Georgia" pitchFamily="18" charset="0"/>
              </a:defRPr>
            </a:lvl8pPr>
            <a:lvl9pPr marL="3886200" indent="-228600" defTabSz="966788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>
                <a:solidFill>
                  <a:schemeClr val="tx1"/>
                </a:solidFill>
                <a:latin typeface="Georgia" pitchFamily="18" charset="0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fld id="{5C6A48EF-E0CF-4142-8F3B-4517A59D8BDA}" type="slidenum">
              <a:rPr lang="en-CA" sz="1300">
                <a:latin typeface="Times New Roman" pitchFamily="18" charset="0"/>
              </a:rPr>
              <a:pPr algn="r" ea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t>7</a:t>
            </a:fld>
            <a:endParaRPr lang="en-CA" sz="1300">
              <a:latin typeface="Times New Roman" pitchFamily="18" charset="0"/>
            </a:endParaRPr>
          </a:p>
        </p:txBody>
      </p:sp>
      <p:sp>
        <p:nvSpPr>
          <p:cNvPr id="60419" name="Rectangle 2">
            <a:extLst>
              <a:ext uri="{FF2B5EF4-FFF2-40B4-BE49-F238E27FC236}">
                <a16:creationId xmlns:a16="http://schemas.microsoft.com/office/drawing/2014/main" id="{8CC6400C-6343-C064-ACCF-3A5F9BF09A1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60420" name="Rectangle 3">
            <a:extLst>
              <a:ext uri="{FF2B5EF4-FFF2-40B4-BE49-F238E27FC236}">
                <a16:creationId xmlns:a16="http://schemas.microsoft.com/office/drawing/2014/main" id="{91824160-4B69-2D66-F5F7-DC13D7615E2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l"/>
            <a:endParaRPr lang="en-US" baseline="0"/>
          </a:p>
        </p:txBody>
      </p:sp>
    </p:spTree>
    <p:extLst>
      <p:ext uri="{BB962C8B-B14F-4D97-AF65-F5344CB8AC3E}">
        <p14:creationId xmlns:p14="http://schemas.microsoft.com/office/powerpoint/2010/main" val="19510456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8D1D06-292E-2F95-066D-0359ABDB71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7">
            <a:extLst>
              <a:ext uri="{FF2B5EF4-FFF2-40B4-BE49-F238E27FC236}">
                <a16:creationId xmlns:a16="http://schemas.microsoft.com/office/drawing/2014/main" id="{B900AEB7-78D3-BEBC-3B25-F800E7D7DBE8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661" tIns="48331" rIns="96661" bIns="48331" anchor="b"/>
          <a:lstStyle>
            <a:lvl1pPr defTabSz="966788">
              <a:defRPr sz="2400">
                <a:solidFill>
                  <a:schemeClr val="tx1"/>
                </a:solidFill>
                <a:latin typeface="Georgia" pitchFamily="18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Georgia" pitchFamily="18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Georgia" pitchFamily="18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Georgia" pitchFamily="18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Georgia" pitchFamily="18" charset="0"/>
              </a:defRPr>
            </a:lvl5pPr>
            <a:lvl6pPr marL="2514600" indent="-228600" defTabSz="966788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>
                <a:solidFill>
                  <a:schemeClr val="tx1"/>
                </a:solidFill>
                <a:latin typeface="Georgia" pitchFamily="18" charset="0"/>
              </a:defRPr>
            </a:lvl6pPr>
            <a:lvl7pPr marL="2971800" indent="-228600" defTabSz="966788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>
                <a:solidFill>
                  <a:schemeClr val="tx1"/>
                </a:solidFill>
                <a:latin typeface="Georgia" pitchFamily="18" charset="0"/>
              </a:defRPr>
            </a:lvl7pPr>
            <a:lvl8pPr marL="3429000" indent="-228600" defTabSz="966788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>
                <a:solidFill>
                  <a:schemeClr val="tx1"/>
                </a:solidFill>
                <a:latin typeface="Georgia" pitchFamily="18" charset="0"/>
              </a:defRPr>
            </a:lvl8pPr>
            <a:lvl9pPr marL="3886200" indent="-228600" defTabSz="966788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>
                <a:solidFill>
                  <a:schemeClr val="tx1"/>
                </a:solidFill>
                <a:latin typeface="Georgia" pitchFamily="18" charset="0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fld id="{5C6A48EF-E0CF-4142-8F3B-4517A59D8BDA}" type="slidenum">
              <a:rPr lang="en-CA" sz="1300">
                <a:latin typeface="Times New Roman" pitchFamily="18" charset="0"/>
              </a:rPr>
              <a:pPr algn="r" ea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t>8</a:t>
            </a:fld>
            <a:endParaRPr lang="en-CA" sz="1300">
              <a:latin typeface="Times New Roman" pitchFamily="18" charset="0"/>
            </a:endParaRPr>
          </a:p>
        </p:txBody>
      </p:sp>
      <p:sp>
        <p:nvSpPr>
          <p:cNvPr id="60419" name="Rectangle 2">
            <a:extLst>
              <a:ext uri="{FF2B5EF4-FFF2-40B4-BE49-F238E27FC236}">
                <a16:creationId xmlns:a16="http://schemas.microsoft.com/office/drawing/2014/main" id="{8D81F8A6-C99B-5B43-2920-4CF3BC99982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60420" name="Rectangle 3">
            <a:extLst>
              <a:ext uri="{FF2B5EF4-FFF2-40B4-BE49-F238E27FC236}">
                <a16:creationId xmlns:a16="http://schemas.microsoft.com/office/drawing/2014/main" id="{981CD716-ACEE-E88C-3B88-9A3603EDC58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l"/>
            <a:endParaRPr lang="en-US" baseline="0"/>
          </a:p>
        </p:txBody>
      </p:sp>
    </p:spTree>
    <p:extLst>
      <p:ext uri="{BB962C8B-B14F-4D97-AF65-F5344CB8AC3E}">
        <p14:creationId xmlns:p14="http://schemas.microsoft.com/office/powerpoint/2010/main" val="17351384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804338-3420-9F86-5DAF-E6CBC9DD60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7">
            <a:extLst>
              <a:ext uri="{FF2B5EF4-FFF2-40B4-BE49-F238E27FC236}">
                <a16:creationId xmlns:a16="http://schemas.microsoft.com/office/drawing/2014/main" id="{E41DD542-B8BE-CC17-9695-BCDCB06B10E6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661" tIns="48331" rIns="96661" bIns="48331" anchor="b"/>
          <a:lstStyle>
            <a:lvl1pPr defTabSz="966788">
              <a:defRPr sz="2400">
                <a:solidFill>
                  <a:schemeClr val="tx1"/>
                </a:solidFill>
                <a:latin typeface="Georgia" pitchFamily="18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Georgia" pitchFamily="18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Georgia" pitchFamily="18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Georgia" pitchFamily="18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Georgia" pitchFamily="18" charset="0"/>
              </a:defRPr>
            </a:lvl5pPr>
            <a:lvl6pPr marL="2514600" indent="-228600" defTabSz="966788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>
                <a:solidFill>
                  <a:schemeClr val="tx1"/>
                </a:solidFill>
                <a:latin typeface="Georgia" pitchFamily="18" charset="0"/>
              </a:defRPr>
            </a:lvl6pPr>
            <a:lvl7pPr marL="2971800" indent="-228600" defTabSz="966788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>
                <a:solidFill>
                  <a:schemeClr val="tx1"/>
                </a:solidFill>
                <a:latin typeface="Georgia" pitchFamily="18" charset="0"/>
              </a:defRPr>
            </a:lvl7pPr>
            <a:lvl8pPr marL="3429000" indent="-228600" defTabSz="966788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>
                <a:solidFill>
                  <a:schemeClr val="tx1"/>
                </a:solidFill>
                <a:latin typeface="Georgia" pitchFamily="18" charset="0"/>
              </a:defRPr>
            </a:lvl8pPr>
            <a:lvl9pPr marL="3886200" indent="-228600" defTabSz="966788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>
                <a:solidFill>
                  <a:schemeClr val="tx1"/>
                </a:solidFill>
                <a:latin typeface="Georgia" pitchFamily="18" charset="0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fld id="{5C6A48EF-E0CF-4142-8F3B-4517A59D8BDA}" type="slidenum">
              <a:rPr lang="en-CA" sz="1300">
                <a:latin typeface="Times New Roman" pitchFamily="18" charset="0"/>
              </a:rPr>
              <a:pPr algn="r" ea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t>9</a:t>
            </a:fld>
            <a:endParaRPr lang="en-CA" sz="1300">
              <a:latin typeface="Times New Roman" pitchFamily="18" charset="0"/>
            </a:endParaRPr>
          </a:p>
        </p:txBody>
      </p:sp>
      <p:sp>
        <p:nvSpPr>
          <p:cNvPr id="60419" name="Rectangle 2">
            <a:extLst>
              <a:ext uri="{FF2B5EF4-FFF2-40B4-BE49-F238E27FC236}">
                <a16:creationId xmlns:a16="http://schemas.microsoft.com/office/drawing/2014/main" id="{D3A18671-15D3-E63C-E21A-12B1787FFE4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60420" name="Rectangle 3">
            <a:extLst>
              <a:ext uri="{FF2B5EF4-FFF2-40B4-BE49-F238E27FC236}">
                <a16:creationId xmlns:a16="http://schemas.microsoft.com/office/drawing/2014/main" id="{CBAA5A90-DB83-ACDD-3457-C7C32E2CC19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l"/>
            <a:endParaRPr lang="en-US" baseline="0"/>
          </a:p>
        </p:txBody>
      </p:sp>
    </p:spTree>
    <p:extLst>
      <p:ext uri="{BB962C8B-B14F-4D97-AF65-F5344CB8AC3E}">
        <p14:creationId xmlns:p14="http://schemas.microsoft.com/office/powerpoint/2010/main" val="5691793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63672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88066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30767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609600" y="274639"/>
            <a:ext cx="10972800" cy="58515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60919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42397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28780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69355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48873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4242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838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400"/>
          </a:p>
        </p:txBody>
      </p:sp>
      <p:sp>
        <p:nvSpPr>
          <p:cNvPr id="7" name="Rectangle 2"/>
          <p:cNvSpPr txBox="1">
            <a:spLocks/>
          </p:cNvSpPr>
          <p:nvPr userDrawn="1"/>
        </p:nvSpPr>
        <p:spPr>
          <a:xfrm>
            <a:off x="-20008" y="6553200"/>
            <a:ext cx="12212008" cy="337074"/>
          </a:xfrm>
          <a:prstGeom prst="rect">
            <a:avLst/>
          </a:prstGeom>
          <a:solidFill>
            <a:schemeClr val="bg1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CA"/>
            </a:defPPr>
            <a:lvl1pPr algn="ctr">
              <a:defRPr>
                <a:solidFill>
                  <a:schemeClr val="lt1"/>
                </a:solidFill>
                <a:latin typeface="+mn-lt"/>
              </a:defRPr>
            </a:lvl1pPr>
            <a:lvl2pPr>
              <a:defRPr>
                <a:solidFill>
                  <a:schemeClr val="lt1"/>
                </a:solidFill>
                <a:latin typeface="+mn-lt"/>
              </a:defRPr>
            </a:lvl2pPr>
            <a:lvl3pPr>
              <a:defRPr>
                <a:solidFill>
                  <a:schemeClr val="lt1"/>
                </a:solidFill>
                <a:latin typeface="+mn-lt"/>
              </a:defRPr>
            </a:lvl3pPr>
            <a:lvl4pPr>
              <a:defRPr>
                <a:solidFill>
                  <a:schemeClr val="lt1"/>
                </a:solidFill>
                <a:latin typeface="+mn-lt"/>
              </a:defRPr>
            </a:lvl4pPr>
            <a:lvl5pPr>
              <a:defRPr>
                <a:solidFill>
                  <a:schemeClr val="lt1"/>
                </a:solidFill>
                <a:latin typeface="+mn-lt"/>
              </a:defRPr>
            </a:lvl5pPr>
            <a:lvl6pPr>
              <a:defRPr>
                <a:solidFill>
                  <a:schemeClr val="lt1"/>
                </a:solidFill>
                <a:latin typeface="+mn-lt"/>
              </a:defRPr>
            </a:lvl6pPr>
            <a:lvl7pPr>
              <a:defRPr>
                <a:solidFill>
                  <a:schemeClr val="lt1"/>
                </a:solidFill>
                <a:latin typeface="+mn-lt"/>
              </a:defRPr>
            </a:lvl7pPr>
            <a:lvl8pPr>
              <a:defRPr>
                <a:solidFill>
                  <a:schemeClr val="lt1"/>
                </a:solidFill>
                <a:latin typeface="+mn-lt"/>
              </a:defRPr>
            </a:lvl8pPr>
            <a:lvl9pPr>
              <a:defRPr>
                <a:solidFill>
                  <a:schemeClr val="lt1"/>
                </a:solidFill>
                <a:latin typeface="+mn-lt"/>
              </a:defRPr>
            </a:lvl9pPr>
          </a:lstStyle>
          <a:p>
            <a:pPr indent="269875" algn="l"/>
            <a:endParaRPr lang="en-US" sz="4000" cap="small"/>
          </a:p>
        </p:txBody>
      </p:sp>
      <p:sp>
        <p:nvSpPr>
          <p:cNvPr id="8" name="Rectangle 7"/>
          <p:cNvSpPr/>
          <p:nvPr userDrawn="1"/>
        </p:nvSpPr>
        <p:spPr>
          <a:xfrm>
            <a:off x="10969288" y="-4256"/>
            <a:ext cx="1231392" cy="651019"/>
          </a:xfrm>
          <a:prstGeom prst="rect">
            <a:avLst/>
          </a:prstGeom>
          <a:solidFill>
            <a:srgbClr val="DA1F28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sz="2400">
              <a:latin typeface="Georgia" panose="02040502050405020303" pitchFamily="18" charset="0"/>
            </a:endParaRPr>
          </a:p>
        </p:txBody>
      </p:sp>
      <p:sp>
        <p:nvSpPr>
          <p:cNvPr id="9" name="Rectangle 2"/>
          <p:cNvSpPr txBox="1">
            <a:spLocks/>
          </p:cNvSpPr>
          <p:nvPr userDrawn="1"/>
        </p:nvSpPr>
        <p:spPr>
          <a:xfrm>
            <a:off x="-5664" y="-4658"/>
            <a:ext cx="10871200" cy="651363"/>
          </a:xfrm>
          <a:prstGeom prst="rect">
            <a:avLst/>
          </a:prstGeom>
          <a:solidFill>
            <a:srgbClr val="2DA2B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CA"/>
            </a:defPPr>
            <a:lvl1pPr algn="ctr">
              <a:defRPr>
                <a:solidFill>
                  <a:schemeClr val="lt1"/>
                </a:solidFill>
                <a:latin typeface="+mn-lt"/>
              </a:defRPr>
            </a:lvl1pPr>
            <a:lvl2pPr>
              <a:defRPr>
                <a:solidFill>
                  <a:schemeClr val="lt1"/>
                </a:solidFill>
                <a:latin typeface="+mn-lt"/>
              </a:defRPr>
            </a:lvl2pPr>
            <a:lvl3pPr>
              <a:defRPr>
                <a:solidFill>
                  <a:schemeClr val="lt1"/>
                </a:solidFill>
                <a:latin typeface="+mn-lt"/>
              </a:defRPr>
            </a:lvl3pPr>
            <a:lvl4pPr>
              <a:defRPr>
                <a:solidFill>
                  <a:schemeClr val="lt1"/>
                </a:solidFill>
                <a:latin typeface="+mn-lt"/>
              </a:defRPr>
            </a:lvl4pPr>
            <a:lvl5pPr>
              <a:defRPr>
                <a:solidFill>
                  <a:schemeClr val="lt1"/>
                </a:solidFill>
                <a:latin typeface="+mn-lt"/>
              </a:defRPr>
            </a:lvl5pPr>
            <a:lvl6pPr>
              <a:defRPr>
                <a:solidFill>
                  <a:schemeClr val="lt1"/>
                </a:solidFill>
                <a:latin typeface="+mn-lt"/>
              </a:defRPr>
            </a:lvl6pPr>
            <a:lvl7pPr>
              <a:defRPr>
                <a:solidFill>
                  <a:schemeClr val="lt1"/>
                </a:solidFill>
                <a:latin typeface="+mn-lt"/>
              </a:defRPr>
            </a:lvl7pPr>
            <a:lvl8pPr>
              <a:defRPr>
                <a:solidFill>
                  <a:schemeClr val="lt1"/>
                </a:solidFill>
                <a:latin typeface="+mn-lt"/>
              </a:defRPr>
            </a:lvl8pPr>
            <a:lvl9pPr>
              <a:defRPr>
                <a:solidFill>
                  <a:schemeClr val="lt1"/>
                </a:solidFill>
                <a:latin typeface="+mn-lt"/>
              </a:defRPr>
            </a:lvl9pPr>
          </a:lstStyle>
          <a:p>
            <a:pPr algn="l"/>
            <a:endParaRPr lang="en-US" sz="3600" cap="small">
              <a:latin typeface="Georgia" panose="02040502050405020303" pitchFamily="18" charset="0"/>
            </a:endParaRPr>
          </a:p>
        </p:txBody>
      </p:sp>
      <p:sp>
        <p:nvSpPr>
          <p:cNvPr id="2" name="Text Box 14"/>
          <p:cNvSpPr txBox="1">
            <a:spLocks noChangeArrowheads="1"/>
          </p:cNvSpPr>
          <p:nvPr userDrawn="1"/>
        </p:nvSpPr>
        <p:spPr bwMode="auto">
          <a:xfrm>
            <a:off x="10969288" y="161443"/>
            <a:ext cx="1222712" cy="3025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1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/>
            </a:pPr>
            <a:fld id="{5BAAC6C7-3642-4FFA-BB0C-B5350D050FEE}" type="slidenum">
              <a:rPr lang="en-CA" sz="1800">
                <a:solidFill>
                  <a:schemeClr val="bg1"/>
                </a:solidFill>
                <a:latin typeface="Garamond" panose="02020404030301010803" pitchFamily="18" charset="0"/>
              </a:rPr>
              <a:pPr algn="ctr" eaLnBrk="1" hangingPunct="1">
                <a:lnSpc>
                  <a:spcPct val="7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CA" sz="1800">
              <a:solidFill>
                <a:schemeClr val="bg1"/>
              </a:solidFill>
              <a:latin typeface="Garamond" panose="02020404030301010803" pitchFamily="18" charset="0"/>
            </a:endParaRPr>
          </a:p>
        </p:txBody>
      </p:sp>
      <p:sp>
        <p:nvSpPr>
          <p:cNvPr id="3" name="Rectangle 2"/>
          <p:cNvSpPr/>
          <p:nvPr userDrawn="1"/>
        </p:nvSpPr>
        <p:spPr>
          <a:xfrm>
            <a:off x="10960608" y="415161"/>
            <a:ext cx="1240072" cy="2390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CA" sz="900" dirty="0">
                <a:solidFill>
                  <a:schemeClr val="bg1">
                    <a:lumMod val="75000"/>
                  </a:schemeClr>
                </a:solidFill>
                <a:latin typeface="Garamond" panose="02020404030301010803" pitchFamily="18" charset="0"/>
              </a:rPr>
              <a:t>2025 © Alaa Khamis</a:t>
            </a:r>
          </a:p>
        </p:txBody>
      </p:sp>
    </p:spTree>
    <p:extLst>
      <p:ext uri="{BB962C8B-B14F-4D97-AF65-F5344CB8AC3E}">
        <p14:creationId xmlns:p14="http://schemas.microsoft.com/office/powerpoint/2010/main" val="2946836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71510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08850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3"/>
          <p:cNvSpPr>
            <a:spLocks noChangeArrowheads="1"/>
          </p:cNvSpPr>
          <p:nvPr userDrawn="1"/>
        </p:nvSpPr>
        <p:spPr bwMode="auto">
          <a:xfrm>
            <a:off x="0" y="6670675"/>
            <a:ext cx="12192000" cy="198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</a:pPr>
            <a:r>
              <a:rPr lang="en-CA" sz="1000">
                <a:solidFill>
                  <a:schemeClr val="bg1"/>
                </a:solidFill>
                <a:latin typeface="Times New Roman" pitchFamily="18" charset="0"/>
              </a:rPr>
              <a:t>MUSES_SECRET: ORF-RE Project   -   </a:t>
            </a:r>
            <a:r>
              <a:rPr lang="en-CA" sz="100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© PAMI Research Group – University of Waterloo</a:t>
            </a:r>
            <a:endParaRPr lang="en-CA" sz="1000">
              <a:solidFill>
                <a:schemeClr val="bg1"/>
              </a:solidFill>
              <a:latin typeface="Times New Roman" pitchFamily="18" charset="0"/>
            </a:endParaRPr>
          </a:p>
        </p:txBody>
      </p:sp>
      <p:sp>
        <p:nvSpPr>
          <p:cNvPr id="1027" name="Text Box 14"/>
          <p:cNvSpPr txBox="1">
            <a:spLocks noChangeArrowheads="1"/>
          </p:cNvSpPr>
          <p:nvPr userDrawn="1"/>
        </p:nvSpPr>
        <p:spPr bwMode="auto">
          <a:xfrm>
            <a:off x="11531600" y="6669089"/>
            <a:ext cx="498855" cy="200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Georgia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Georgia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Georgia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Georgia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Georgia" pitchFamily="18" charset="0"/>
              </a:defRPr>
            </a:lvl5pPr>
            <a:lvl6pPr marL="2514600" indent="-228600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>
                <a:solidFill>
                  <a:schemeClr val="tx1"/>
                </a:solidFill>
                <a:latin typeface="Georgia" pitchFamily="18" charset="0"/>
              </a:defRPr>
            </a:lvl6pPr>
            <a:lvl7pPr marL="2971800" indent="-228600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>
                <a:solidFill>
                  <a:schemeClr val="tx1"/>
                </a:solidFill>
                <a:latin typeface="Georgia" pitchFamily="18" charset="0"/>
              </a:defRPr>
            </a:lvl7pPr>
            <a:lvl8pPr marL="3429000" indent="-228600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>
                <a:solidFill>
                  <a:schemeClr val="tx1"/>
                </a:solidFill>
                <a:latin typeface="Georgia" pitchFamily="18" charset="0"/>
              </a:defRPr>
            </a:lvl8pPr>
            <a:lvl9pPr marL="3886200" indent="-228600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>
                <a:solidFill>
                  <a:schemeClr val="tx1"/>
                </a:solidFill>
                <a:latin typeface="Georgia" pitchFamily="18" charset="0"/>
              </a:defRPr>
            </a:lvl9pPr>
          </a:lstStyle>
          <a:p>
            <a:pPr eaLnBrk="1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/>
            </a:pPr>
            <a:fld id="{24D31D6E-4B29-495E-990E-B67642A938F8}" type="slidenum">
              <a:rPr lang="en-CA" sz="1000" smtClean="0">
                <a:solidFill>
                  <a:schemeClr val="bg1"/>
                </a:solidFill>
                <a:latin typeface="Times New Roman" pitchFamily="18" charset="0"/>
              </a:rPr>
              <a:pPr eaLnBrk="1" hangingPunct="1">
                <a:lnSpc>
                  <a:spcPct val="7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r>
              <a:rPr lang="en-CA" sz="1000">
                <a:solidFill>
                  <a:schemeClr val="bg1"/>
                </a:solidFill>
                <a:latin typeface="Times New Roman" pitchFamily="18" charset="0"/>
              </a:rPr>
              <a:t>/22</a:t>
            </a:r>
          </a:p>
        </p:txBody>
      </p:sp>
      <p:pic>
        <p:nvPicPr>
          <p:cNvPr id="1028" name="Picture 17"/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677025"/>
            <a:ext cx="12192000" cy="17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9" name="Text Box 18"/>
          <p:cNvSpPr txBox="1">
            <a:spLocks noChangeArrowheads="1"/>
          </p:cNvSpPr>
          <p:nvPr userDrawn="1"/>
        </p:nvSpPr>
        <p:spPr bwMode="auto">
          <a:xfrm>
            <a:off x="11713634" y="6651626"/>
            <a:ext cx="33534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Georgia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Georgia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Georgia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Georgia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Georgia" pitchFamily="18" charset="0"/>
              </a:defRPr>
            </a:lvl5pPr>
            <a:lvl6pPr marL="2514600" indent="-228600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>
                <a:solidFill>
                  <a:schemeClr val="tx1"/>
                </a:solidFill>
                <a:latin typeface="Georgia" pitchFamily="18" charset="0"/>
              </a:defRPr>
            </a:lvl6pPr>
            <a:lvl7pPr marL="2971800" indent="-228600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>
                <a:solidFill>
                  <a:schemeClr val="tx1"/>
                </a:solidFill>
                <a:latin typeface="Georgia" pitchFamily="18" charset="0"/>
              </a:defRPr>
            </a:lvl7pPr>
            <a:lvl8pPr marL="3429000" indent="-228600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>
                <a:solidFill>
                  <a:schemeClr val="tx1"/>
                </a:solidFill>
                <a:latin typeface="Georgia" pitchFamily="18" charset="0"/>
              </a:defRPr>
            </a:lvl8pPr>
            <a:lvl9pPr marL="3886200" indent="-228600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>
                <a:solidFill>
                  <a:schemeClr val="tx1"/>
                </a:solidFill>
                <a:latin typeface="Georgia" pitchFamily="18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/>
            </a:pPr>
            <a:fld id="{97028C3E-3EFF-402B-8932-8EEF41D3A620}" type="slidenum">
              <a:rPr lang="en-CA" sz="1000" smtClean="0">
                <a:latin typeface="Times New Roman" pitchFamily="18" charset="0"/>
              </a:rPr>
              <a:pPr ea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CA" sz="1000">
              <a:latin typeface="Times New Roman" pitchFamily="18" charset="0"/>
            </a:endParaRPr>
          </a:p>
        </p:txBody>
      </p:sp>
      <p:sp>
        <p:nvSpPr>
          <p:cNvPr id="1030" name="Rectangle 19"/>
          <p:cNvSpPr>
            <a:spLocks noChangeArrowheads="1"/>
          </p:cNvSpPr>
          <p:nvPr userDrawn="1"/>
        </p:nvSpPr>
        <p:spPr bwMode="auto">
          <a:xfrm>
            <a:off x="0" y="6635751"/>
            <a:ext cx="121920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</a:pPr>
            <a:endParaRPr lang="en-US" sz="100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31" name="Picture 23"/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17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3061" name="Rectangle 5"/>
          <p:cNvSpPr>
            <a:spLocks noChangeArrowheads="1"/>
          </p:cNvSpPr>
          <p:nvPr userDrawn="1"/>
        </p:nvSpPr>
        <p:spPr bwMode="auto">
          <a:xfrm>
            <a:off x="0" y="242889"/>
            <a:ext cx="12192000" cy="579437"/>
          </a:xfrm>
          <a:prstGeom prst="rect">
            <a:avLst/>
          </a:prstGeom>
          <a:solidFill>
            <a:srgbClr val="D3EBED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3200" b="1">
              <a:effectLst>
                <a:outerShdw blurRad="38100" dist="38100" dir="2700000" algn="tl">
                  <a:srgbClr val="FFFFFF"/>
                </a:outerShdw>
              </a:effectLst>
              <a:cs typeface="Times New Roman" pitchFamily="18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www.manning.com/books/optimization-algorithms" TargetMode="Externa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ithub.com/Optimization-Algorithms-Book/Code-Listings/tree/main/Chapter%203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ithub.com/Optimization-Algorithms-Book/Code-Listings/tree/main/Chapter%203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colab.research.google.com/github/Dr-AlaaKhamis/ISE491/blob/main/2_Graph_search/Blind_search/KFUPM.ipynb" TargetMode="Externa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.png"/><Relationship Id="rId4" Type="http://schemas.openxmlformats.org/officeDocument/2006/relationships/image" Target="../media/image42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jpeg"/><Relationship Id="rId5" Type="http://schemas.openxmlformats.org/officeDocument/2006/relationships/image" Target="../media/image41.jpeg"/><Relationship Id="rId4" Type="http://schemas.openxmlformats.org/officeDocument/2006/relationships/hyperlink" Target="https://github.com/Optimization-Algorithms-Book/Code-Listings/blob/main/Chapter%203/Listing%203.11_comparison.ipynb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://wiki.ugcnet4cs.in/t/Stack" TargetMode="External"/><Relationship Id="rId4" Type="http://schemas.openxmlformats.org/officeDocument/2006/relationships/image" Target="../media/image45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jpeg"/><Relationship Id="rId5" Type="http://schemas.openxmlformats.org/officeDocument/2006/relationships/image" Target="../media/image41.jpeg"/><Relationship Id="rId4" Type="http://schemas.openxmlformats.org/officeDocument/2006/relationships/hyperlink" Target="https://github.com/Optimization-Algorithms-Book/Code-Listings/blob/main/Chapter%203/Listing%203.11_comparison.ipynb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jpe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jpe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gif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jpeg"/><Relationship Id="rId5" Type="http://schemas.openxmlformats.org/officeDocument/2006/relationships/image" Target="../media/image41.jpeg"/><Relationship Id="rId4" Type="http://schemas.openxmlformats.org/officeDocument/2006/relationships/hyperlink" Target="https://github.com/Optimization-Algorithms-Book/Code-Listings/blob/main/Chapter%203/Listing%203.11_comparison.ipynb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ithub.com/Optimization-Algorithms-Book/Code-Listings/blob/main/Chapter%203/Extras/bidirectional.ipynb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github.com/Optimization-Algorithms-Book/Code-Listings/tree/main/Chapter%203" TargetMode="Externa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github.com/Optimization-Algorithms-Book/Code-Listings/tree/main/Chapter%203" TargetMode="Externa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github.com/Optimization-Algorithms-Book/Code-Listings/tree/main/Chapter%203" TargetMode="Externa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181708"/>
          </a:xfrm>
          <a:prstGeom prst="rect">
            <a:avLst/>
          </a:prstGeom>
          <a:solidFill>
            <a:srgbClr val="2DA2B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14" name="Rectangle 2"/>
          <p:cNvSpPr txBox="1">
            <a:spLocks/>
          </p:cNvSpPr>
          <p:nvPr/>
        </p:nvSpPr>
        <p:spPr>
          <a:xfrm>
            <a:off x="0" y="6647498"/>
            <a:ext cx="12192000" cy="210502"/>
          </a:xfrm>
          <a:prstGeom prst="rect">
            <a:avLst/>
          </a:prstGeom>
          <a:solidFill>
            <a:srgbClr val="2DA2B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CA"/>
            </a:defPPr>
            <a:lvl1pPr algn="ctr">
              <a:defRPr>
                <a:solidFill>
                  <a:schemeClr val="lt1"/>
                </a:solidFill>
                <a:latin typeface="+mn-lt"/>
              </a:defRPr>
            </a:lvl1pPr>
            <a:lvl2pPr>
              <a:defRPr>
                <a:solidFill>
                  <a:schemeClr val="lt1"/>
                </a:solidFill>
                <a:latin typeface="+mn-lt"/>
              </a:defRPr>
            </a:lvl2pPr>
            <a:lvl3pPr>
              <a:defRPr>
                <a:solidFill>
                  <a:schemeClr val="lt1"/>
                </a:solidFill>
                <a:latin typeface="+mn-lt"/>
              </a:defRPr>
            </a:lvl3pPr>
            <a:lvl4pPr>
              <a:defRPr>
                <a:solidFill>
                  <a:schemeClr val="lt1"/>
                </a:solidFill>
                <a:latin typeface="+mn-lt"/>
              </a:defRPr>
            </a:lvl4pPr>
            <a:lvl5pPr>
              <a:defRPr>
                <a:solidFill>
                  <a:schemeClr val="lt1"/>
                </a:solidFill>
                <a:latin typeface="+mn-lt"/>
              </a:defRPr>
            </a:lvl5pPr>
            <a:lvl6pPr>
              <a:defRPr>
                <a:solidFill>
                  <a:schemeClr val="lt1"/>
                </a:solidFill>
                <a:latin typeface="+mn-lt"/>
              </a:defRPr>
            </a:lvl6pPr>
            <a:lvl7pPr>
              <a:defRPr>
                <a:solidFill>
                  <a:schemeClr val="lt1"/>
                </a:solidFill>
                <a:latin typeface="+mn-lt"/>
              </a:defRPr>
            </a:lvl7pPr>
            <a:lvl8pPr>
              <a:defRPr>
                <a:solidFill>
                  <a:schemeClr val="lt1"/>
                </a:solidFill>
                <a:latin typeface="+mn-lt"/>
              </a:defRPr>
            </a:lvl8pPr>
            <a:lvl9pPr>
              <a:defRPr>
                <a:solidFill>
                  <a:schemeClr val="lt1"/>
                </a:solidFill>
                <a:latin typeface="+mn-lt"/>
              </a:defRPr>
            </a:lvl9pPr>
          </a:lstStyle>
          <a:p>
            <a:pPr indent="269875" algn="l"/>
            <a:endParaRPr lang="en-US" sz="4000" cap="small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D4E89F2-3621-4DBD-99C6-B0E5EB46CA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-9525" y="6629638"/>
            <a:ext cx="147829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00">
                <a:latin typeface="Times New Roman" pitchFamily="18" charset="0"/>
                <a:cs typeface="Times New Roman" pitchFamily="18" charset="0"/>
              </a:rPr>
              <a:t>2025 © Dr. </a:t>
            </a:r>
            <a:r>
              <a:rPr lang="en-US" sz="1000" err="1">
                <a:latin typeface="Times New Roman" pitchFamily="18" charset="0"/>
                <a:cs typeface="Times New Roman" pitchFamily="18" charset="0"/>
              </a:rPr>
              <a:t>Alaa</a:t>
            </a:r>
            <a:r>
              <a:rPr lang="en-US" sz="10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000" err="1">
                <a:latin typeface="Times New Roman" pitchFamily="18" charset="0"/>
                <a:cs typeface="Times New Roman" pitchFamily="18" charset="0"/>
              </a:rPr>
              <a:t>Khamis</a:t>
            </a:r>
            <a:endParaRPr lang="en-US" sz="10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Rectangle 38"/>
          <p:cNvSpPr>
            <a:spLocks noChangeArrowheads="1"/>
          </p:cNvSpPr>
          <p:nvPr/>
        </p:nvSpPr>
        <p:spPr bwMode="auto">
          <a:xfrm>
            <a:off x="0" y="210599"/>
            <a:ext cx="12192000" cy="828543"/>
          </a:xfrm>
          <a:prstGeom prst="rect">
            <a:avLst/>
          </a:prstGeom>
          <a:solidFill>
            <a:srgbClr val="E4E4E4"/>
          </a:solidFill>
          <a:ln>
            <a:noFill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" name="Text Box 12">
            <a:extLst>
              <a:ext uri="{FF2B5EF4-FFF2-40B4-BE49-F238E27FC236}">
                <a16:creationId xmlns:a16="http://schemas.microsoft.com/office/drawing/2014/main" id="{127AE669-F7CC-489E-B4A7-78C6431869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63675" y="385441"/>
            <a:ext cx="1072832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Georgia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Georgia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Georgia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Georgia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Georgia" pitchFamily="18" charset="0"/>
              </a:defRPr>
            </a:lvl5pPr>
            <a:lvl6pPr marL="2514600" indent="-228600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>
                <a:solidFill>
                  <a:schemeClr val="tx1"/>
                </a:solidFill>
                <a:latin typeface="Georgia" pitchFamily="18" charset="0"/>
              </a:defRPr>
            </a:lvl6pPr>
            <a:lvl7pPr marL="2971800" indent="-228600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>
                <a:solidFill>
                  <a:schemeClr val="tx1"/>
                </a:solidFill>
                <a:latin typeface="Georgia" pitchFamily="18" charset="0"/>
              </a:defRPr>
            </a:lvl7pPr>
            <a:lvl8pPr marL="3429000" indent="-228600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>
                <a:solidFill>
                  <a:schemeClr val="tx1"/>
                </a:solidFill>
                <a:latin typeface="Georgia" pitchFamily="18" charset="0"/>
              </a:defRPr>
            </a:lvl8pPr>
            <a:lvl9pPr marL="3886200" indent="-228600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>
                <a:solidFill>
                  <a:schemeClr val="tx1"/>
                </a:solidFill>
                <a:latin typeface="Georgia" pitchFamily="18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</a:pPr>
            <a:r>
              <a:rPr lang="en-US" dirty="0">
                <a:latin typeface="Garamond" panose="02020404030301010803" pitchFamily="18" charset="0"/>
                <a:cs typeface="Times New Roman" pitchFamily="18" charset="0"/>
              </a:rPr>
              <a:t>Optimization Algorithms</a:t>
            </a:r>
          </a:p>
        </p:txBody>
      </p:sp>
      <p:sp>
        <p:nvSpPr>
          <p:cNvPr id="22" name="Rectangle 11">
            <a:extLst>
              <a:ext uri="{FF2B5EF4-FFF2-40B4-BE49-F238E27FC236}">
                <a16:creationId xmlns:a16="http://schemas.microsoft.com/office/drawing/2014/main" id="{15432DD1-B568-48EE-BA6B-A80B23EA05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858109"/>
            <a:ext cx="12192000" cy="1054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 eaLnBrk="1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4600" b="1" dirty="0">
                <a:latin typeface="Garamond" panose="02020404030301010803" pitchFamily="18" charset="0"/>
                <a:cs typeface="Times New Roman" pitchFamily="18" charset="0"/>
              </a:rPr>
              <a:t>L3: Blind Search Algorithms</a:t>
            </a:r>
            <a:endParaRPr lang="en-US" sz="4600" dirty="0">
              <a:latin typeface="Garamond" panose="02020404030301010803" pitchFamily="18" charset="0"/>
              <a:cs typeface="Times New Roman" pitchFamily="18" charset="0"/>
            </a:endParaRPr>
          </a:p>
        </p:txBody>
      </p:sp>
      <p:sp>
        <p:nvSpPr>
          <p:cNvPr id="23" name="Text Box 12">
            <a:extLst>
              <a:ext uri="{FF2B5EF4-FFF2-40B4-BE49-F238E27FC236}">
                <a16:creationId xmlns:a16="http://schemas.microsoft.com/office/drawing/2014/main" id="{A97C7061-3873-48A6-B88E-8981D62336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3369573"/>
            <a:ext cx="12192000" cy="7463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Georgia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Georgia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Georgia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Georgia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Georgia" pitchFamily="18" charset="0"/>
              </a:defRPr>
            </a:lvl5pPr>
            <a:lvl6pPr marL="2514600" indent="-228600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>
                <a:solidFill>
                  <a:schemeClr val="tx1"/>
                </a:solidFill>
                <a:latin typeface="Georgia" pitchFamily="18" charset="0"/>
              </a:defRPr>
            </a:lvl6pPr>
            <a:lvl7pPr marL="2971800" indent="-228600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>
                <a:solidFill>
                  <a:schemeClr val="tx1"/>
                </a:solidFill>
                <a:latin typeface="Georgia" pitchFamily="18" charset="0"/>
              </a:defRPr>
            </a:lvl7pPr>
            <a:lvl8pPr marL="3429000" indent="-228600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>
                <a:solidFill>
                  <a:schemeClr val="tx1"/>
                </a:solidFill>
                <a:latin typeface="Georgia" pitchFamily="18" charset="0"/>
              </a:defRPr>
            </a:lvl8pPr>
            <a:lvl9pPr marL="3886200" indent="-228600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>
                <a:solidFill>
                  <a:schemeClr val="tx1"/>
                </a:solidFill>
                <a:latin typeface="Georgia" pitchFamily="18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latin typeface="Garamond" panose="02020404030301010803" pitchFamily="18" charset="0"/>
                <a:cs typeface="Times New Roman" pitchFamily="18" charset="0"/>
              </a:rPr>
              <a:t>Alaa Khamis, </a:t>
            </a:r>
            <a:r>
              <a:rPr lang="en-US" sz="2000" dirty="0" err="1">
                <a:latin typeface="Garamond" panose="02020404030301010803" pitchFamily="18" charset="0"/>
                <a:cs typeface="Times New Roman" pitchFamily="18" charset="0"/>
              </a:rPr>
              <a:t>Ph.D</a:t>
            </a:r>
            <a:endParaRPr lang="en-US" sz="2000" dirty="0">
              <a:latin typeface="Garamond" panose="02020404030301010803" pitchFamily="18" charset="0"/>
              <a:cs typeface="Times New Roman" pitchFamily="18" charset="0"/>
            </a:endParaRPr>
          </a:p>
          <a:p>
            <a:pPr algn="ctr" eaLnBrk="1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500" dirty="0">
                <a:latin typeface="Garamond" panose="02020404030301010803" pitchFamily="18" charset="0"/>
                <a:cs typeface="Times New Roman" pitchFamily="18" charset="0"/>
              </a:rPr>
              <a:t>AI and Smart Mobility Professor at KFUPM and Ex- GM Technical Leader</a:t>
            </a:r>
          </a:p>
        </p:txBody>
      </p:sp>
      <p:pic>
        <p:nvPicPr>
          <p:cNvPr id="24" name="Picture 4" descr="https://attachments.office.net/owa/alaa.khamis@utoronto.ca/service.svc/s/GetAttachmentThumbnail?id=AAMkAGNmMjBhYTYxLTQwODAtNDBlOS1hOTZkLTk2NGMzNDdhYjBlMQBGAAAAAAB5VEDL1f%2ByQppJ6Fi39qVUBwDaRFMYsG4lTrdJ4mUGezzRAAAAAAEMAADaRFMYsG4lTrdJ4mUGezzRAAAmDrrZAAABEgAQAN%2Fjw4c8oHNElc%2BU0NAB2xI%3D&amp;thumbnailType=2&amp;owa=outlook.office365.com&amp;scriptVer=2019123003.06&amp;X-OWA-CANARY=kkOWWIMQG0C3sh1n_UzMomAM5OB6ldcY8JDaBogLQi3tAGdD-rw3AWqaHFCGNp-7fkhrwnWaKH4.&amp;token=eyJhbGciOiJSUzI1NiIsImtpZCI6IjU2MzU4ODUyMzRCOTI1MkRERTAwNTc2NkQ5RDlGMjc2NTY1RjYzRTIiLCJ4NXQiOiJWaldJVWpTNUpTM2VBRmRtMmRueWRsWmZZLUkiLCJ0eXAiOiJKV1QifQ.eyJvcmlnaW4iOiJodHRwczovL291dGxvb2sub2ZmaWNlMzY1LmNvbSIsInZlciI6IkV4Y2hhbmdlLkNhbGxiYWNrLlYxIiwiYXBwY3R4c2VuZGVyIjoiT3dhRG93bmxvYWRANzhhYWMyMjYtMmYwMy00YjRkLTkwMzctYjQ2ZDU2YzU1MjEwIiwiaXNzcmluZyI6IldXIiwiYXBwY3R4Ijoie1wibXNleGNocHJvdFwiOlwib3dhXCIsXCJwcmltYXJ5c2lkXCI6XCJTLTEtNS0yMS0zOTcxOTU2NzgtMTk2OTY4NjIzMS0yMjI2NDY1OTAtMTg1NTMyNjhcIixcInB1aWRcIjpcIjExNTM4MDExMTYxNzA1ODU0OTNcIixcIm9pZFwiOlwiNzNkZWMyYmQtOWUxYS00ODcwLTlhYTYtOWEwYTg0NWY0NWViXCIsXCJzY29wZVwiOlwiT3dhRG93bmxvYWRcIn0iLCJuYmYiOjE1Nzg2MjU4ODksImV4cCI6MTU3ODYyNjQ4OSwiaXNzIjoiMDAwMDAwMDItMDAwMC0wZmYxLWNlMDAtMDAwMDAwMDAwMDAwQDc4YWFjMjI2LTJmMDMtNGI0ZC05MDM3LWI0NmQ1NmM1NTIxMCIsImF1ZCI6IjAwMDAwMDAyLTAwMDAtMGZmMS1jZTAwLTAwMDAwMDAwMDAwMC9hdHRhY2htZW50cy5vZmZpY2UubmV0QDc4YWFjMjI2LTJmMDMtNGI0ZC05MDM3LWI0NmQ1NmM1NTIxMCJ9.oAWH2OnKy4Ax3W6apq1G1WTWf7NXsY5SkrLvSR4LT2LWY648B8DZ45jK1OpqEa9j9Pz8242gnC0pz8U6o0CIEdyO-IbZ4ClN1mjPZyMUzl7jphebwKt4qfAJFVyhjvvJxzxDgs7ldbR9NtUytB9ouMjYj4GbN12xCK2eKsy2vKYP56jQQudk3ol4IdNiQBHAd_qCL9rIX0mh5lE67GnPDaRkMf6G8BhEJ6DNc4hMzl6w5uMHVUHd-65Fokay6VNIG94an7tnZ0phMEjB77tsiszb5wqHiWvvIpsG4KqRxRKgVqVg-PB2MqTtODMfLZf14JQuqWtMsOwJErFlfucIhw&amp;animation=true">
            <a:extLst>
              <a:ext uri="{FF2B5EF4-FFF2-40B4-BE49-F238E27FC236}">
                <a16:creationId xmlns:a16="http://schemas.microsoft.com/office/drawing/2014/main" id="{46A64651-BF37-447F-A990-0E6A9935AD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0194" y="4152841"/>
            <a:ext cx="1331611" cy="1331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Optimization Algorithms: AI techniques for design, planning, and control problems">
            <a:extLst>
              <a:ext uri="{FF2B5EF4-FFF2-40B4-BE49-F238E27FC236}">
                <a16:creationId xmlns:a16="http://schemas.microsoft.com/office/drawing/2014/main" id="{2D35967C-CC42-F092-4868-7679A2239B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8" t="12423" r="3242" b="47190"/>
          <a:stretch/>
        </p:blipFill>
        <p:spPr bwMode="auto">
          <a:xfrm>
            <a:off x="28018" y="231845"/>
            <a:ext cx="1435657" cy="780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Box 10">
            <a:extLst>
              <a:ext uri="{FF2B5EF4-FFF2-40B4-BE49-F238E27FC236}">
                <a16:creationId xmlns:a16="http://schemas.microsoft.com/office/drawing/2014/main" id="{7983B6DB-6AF5-AF32-F82F-510A255501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9525" y="5638800"/>
            <a:ext cx="121920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Georgia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Georgia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Georgia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Georgia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Georgia" pitchFamily="18" charset="0"/>
              </a:defRPr>
            </a:lvl5pPr>
            <a:lvl6pPr marL="2514600" indent="-228600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>
                <a:solidFill>
                  <a:schemeClr val="tx1"/>
                </a:solidFill>
                <a:latin typeface="Georgia" pitchFamily="18" charset="0"/>
              </a:defRPr>
            </a:lvl6pPr>
            <a:lvl7pPr marL="2971800" indent="-228600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>
                <a:solidFill>
                  <a:schemeClr val="tx1"/>
                </a:solidFill>
                <a:latin typeface="Georgia" pitchFamily="18" charset="0"/>
              </a:defRPr>
            </a:lvl7pPr>
            <a:lvl8pPr marL="3429000" indent="-228600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>
                <a:solidFill>
                  <a:schemeClr val="tx1"/>
                </a:solidFill>
                <a:latin typeface="Georgia" pitchFamily="18" charset="0"/>
              </a:defRPr>
            </a:lvl8pPr>
            <a:lvl9pPr marL="3886200" indent="-228600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>
                <a:solidFill>
                  <a:schemeClr val="tx1"/>
                </a:solidFill>
                <a:latin typeface="Georgia" pitchFamily="18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600" dirty="0">
                <a:latin typeface="Garamond" panose="02020404030301010803" pitchFamily="18" charset="0"/>
                <a:cs typeface="Times New Roman" pitchFamily="18" charset="0"/>
              </a:rPr>
              <a:t>This lecture is based on </a:t>
            </a:r>
            <a:r>
              <a:rPr lang="en-US" sz="1600" b="1" dirty="0">
                <a:latin typeface="Garamond" panose="02020404030301010803" pitchFamily="18" charset="0"/>
                <a:cs typeface="Times New Roman" pitchFamily="18" charset="0"/>
              </a:rPr>
              <a:t>Part-I Deterministic Search Algorithms </a:t>
            </a:r>
            <a:r>
              <a:rPr lang="en-US" sz="1600" dirty="0">
                <a:latin typeface="Garamond" panose="02020404030301010803" pitchFamily="18" charset="0"/>
                <a:cs typeface="Times New Roman" pitchFamily="18" charset="0"/>
              </a:rPr>
              <a:t>of the textbook: </a:t>
            </a:r>
            <a:r>
              <a:rPr lang="en-CA" sz="1600" dirty="0">
                <a:latin typeface="Garamond" panose="02020404030301010803" pitchFamily="18" charset="0"/>
                <a:cs typeface="Times New Roman" pitchFamily="18" charset="0"/>
                <a:hlinkClick r:id="rId5"/>
              </a:rPr>
              <a:t>Optimization Algorithms: AI techniques for design, planning, and control problems</a:t>
            </a:r>
            <a:r>
              <a:rPr lang="en-CA" sz="1600" dirty="0">
                <a:latin typeface="Garamond" panose="02020404030301010803" pitchFamily="18" charset="0"/>
                <a:cs typeface="Times New Roman" pitchFamily="18" charset="0"/>
              </a:rPr>
              <a:t>, Manning Publication, 2024.</a:t>
            </a:r>
            <a:endParaRPr lang="en-US" sz="1600" dirty="0">
              <a:latin typeface="Garamond" panose="02020404030301010803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6068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 dir="r"/>
      </p:transition>
    </mc:Choice>
    <mc:Fallback xmlns="">
      <p:transition>
        <p:wipe dir="r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8767F8-4E3D-85C9-44B1-3DA97CD4FB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431C699-EF79-98F4-E951-F4AC7EA4C9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976" y="1028283"/>
            <a:ext cx="6715753" cy="5897590"/>
          </a:xfrm>
          <a:prstGeom prst="rect">
            <a:avLst/>
          </a:prstGeom>
        </p:spPr>
      </p:pic>
      <p:sp>
        <p:nvSpPr>
          <p:cNvPr id="17" name="Rectangle 2">
            <a:extLst>
              <a:ext uri="{FF2B5EF4-FFF2-40B4-BE49-F238E27FC236}">
                <a16:creationId xmlns:a16="http://schemas.microsoft.com/office/drawing/2014/main" id="{FC1DFA54-C2F5-E479-2576-AF25622FA7CE}"/>
              </a:ext>
            </a:extLst>
          </p:cNvPr>
          <p:cNvSpPr txBox="1">
            <a:spLocks/>
          </p:cNvSpPr>
          <p:nvPr/>
        </p:nvSpPr>
        <p:spPr>
          <a:xfrm>
            <a:off x="0" y="734"/>
            <a:ext cx="10668000" cy="651363"/>
          </a:xfrm>
          <a:prstGeom prst="rect">
            <a:avLst/>
          </a:prstGeom>
          <a:noFill/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CA"/>
            </a:defPPr>
            <a:lvl1pPr algn="ctr">
              <a:defRPr>
                <a:solidFill>
                  <a:schemeClr val="lt1"/>
                </a:solidFill>
                <a:latin typeface="+mn-lt"/>
              </a:defRPr>
            </a:lvl1pPr>
            <a:lvl2pPr>
              <a:defRPr>
                <a:solidFill>
                  <a:schemeClr val="lt1"/>
                </a:solidFill>
                <a:latin typeface="+mn-lt"/>
              </a:defRPr>
            </a:lvl2pPr>
            <a:lvl3pPr>
              <a:defRPr>
                <a:solidFill>
                  <a:schemeClr val="lt1"/>
                </a:solidFill>
                <a:latin typeface="+mn-lt"/>
              </a:defRPr>
            </a:lvl3pPr>
            <a:lvl4pPr>
              <a:defRPr>
                <a:solidFill>
                  <a:schemeClr val="lt1"/>
                </a:solidFill>
                <a:latin typeface="+mn-lt"/>
              </a:defRPr>
            </a:lvl4pPr>
            <a:lvl5pPr>
              <a:defRPr>
                <a:solidFill>
                  <a:schemeClr val="lt1"/>
                </a:solidFill>
                <a:latin typeface="+mn-lt"/>
              </a:defRPr>
            </a:lvl5pPr>
            <a:lvl6pPr>
              <a:defRPr>
                <a:solidFill>
                  <a:schemeClr val="lt1"/>
                </a:solidFill>
                <a:latin typeface="+mn-lt"/>
              </a:defRPr>
            </a:lvl6pPr>
            <a:lvl7pPr>
              <a:defRPr>
                <a:solidFill>
                  <a:schemeClr val="lt1"/>
                </a:solidFill>
                <a:latin typeface="+mn-lt"/>
              </a:defRPr>
            </a:lvl7pPr>
            <a:lvl8pPr>
              <a:defRPr>
                <a:solidFill>
                  <a:schemeClr val="lt1"/>
                </a:solidFill>
                <a:latin typeface="+mn-lt"/>
              </a:defRPr>
            </a:lvl8pPr>
            <a:lvl9pPr>
              <a:defRPr>
                <a:solidFill>
                  <a:schemeClr val="lt1"/>
                </a:solidFill>
                <a:latin typeface="+mn-lt"/>
              </a:defRPr>
            </a:lvl9pPr>
          </a:lstStyle>
          <a:p>
            <a:pPr algn="l"/>
            <a:r>
              <a:rPr lang="en-CA" sz="3600" b="1">
                <a:solidFill>
                  <a:schemeClr val="tx1"/>
                </a:solidFill>
                <a:latin typeface="Garamond" panose="02020404030301010803" pitchFamily="18" charset="0"/>
              </a:rPr>
              <a:t>Introduction to Graphs</a:t>
            </a:r>
            <a:endParaRPr lang="en-US" sz="3600" b="1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E26804C-7D12-01F5-9490-D73332C8D2A1}"/>
              </a:ext>
            </a:extLst>
          </p:cNvPr>
          <p:cNvSpPr txBox="1"/>
          <p:nvPr/>
        </p:nvSpPr>
        <p:spPr>
          <a:xfrm>
            <a:off x="11310" y="657467"/>
            <a:ext cx="1218069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ea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b="1">
                <a:latin typeface="Garamond" panose="02020404030301010803" pitchFamily="18" charset="0"/>
                <a:ea typeface="Calibri" panose="020F0502020204030204" pitchFamily="34" charset="0"/>
                <a:cs typeface="Arial" panose="020B0604020202020204" pitchFamily="34" charset="0"/>
              </a:rPr>
              <a:t>Graph Types: Acyclic Graph</a:t>
            </a:r>
            <a:endParaRPr lang="en-US" b="1">
              <a:latin typeface="Garamond" panose="02020404030301010803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ADB72F-E758-0508-612C-325F1BB17CA2}"/>
              </a:ext>
            </a:extLst>
          </p:cNvPr>
          <p:cNvSpPr txBox="1"/>
          <p:nvPr/>
        </p:nvSpPr>
        <p:spPr>
          <a:xfrm>
            <a:off x="6702457" y="6200533"/>
            <a:ext cx="5593236" cy="6238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+mj-lt"/>
              </a:rPr>
              <a:t>Code: </a:t>
            </a:r>
            <a:r>
              <a:rPr lang="en-US" sz="1600" dirty="0">
                <a:latin typeface="+mj-lt"/>
                <a:hlinkClick r:id="rId4"/>
              </a:rPr>
              <a:t>https://github.com/Optimization-Algorithms-Book/Code-Listings/tree/main/Chapter%203</a:t>
            </a:r>
            <a:r>
              <a:rPr lang="en-US" sz="1600" dirty="0">
                <a:latin typeface="+mj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53451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 dir="r"/>
      </p:transition>
    </mc:Choice>
    <mc:Fallback xmlns="">
      <p:transition>
        <p:wipe dir="r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4928EA-B62F-D81A-DB16-17F6590D62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2">
            <a:extLst>
              <a:ext uri="{FF2B5EF4-FFF2-40B4-BE49-F238E27FC236}">
                <a16:creationId xmlns:a16="http://schemas.microsoft.com/office/drawing/2014/main" id="{B4BDB3D6-3597-7F58-1692-0EAC1D40F28A}"/>
              </a:ext>
            </a:extLst>
          </p:cNvPr>
          <p:cNvSpPr txBox="1">
            <a:spLocks/>
          </p:cNvSpPr>
          <p:nvPr/>
        </p:nvSpPr>
        <p:spPr>
          <a:xfrm>
            <a:off x="0" y="734"/>
            <a:ext cx="10668000" cy="651363"/>
          </a:xfrm>
          <a:prstGeom prst="rect">
            <a:avLst/>
          </a:prstGeom>
          <a:noFill/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CA"/>
            </a:defPPr>
            <a:lvl1pPr algn="ctr">
              <a:defRPr>
                <a:solidFill>
                  <a:schemeClr val="lt1"/>
                </a:solidFill>
                <a:latin typeface="+mn-lt"/>
              </a:defRPr>
            </a:lvl1pPr>
            <a:lvl2pPr>
              <a:defRPr>
                <a:solidFill>
                  <a:schemeClr val="lt1"/>
                </a:solidFill>
                <a:latin typeface="+mn-lt"/>
              </a:defRPr>
            </a:lvl2pPr>
            <a:lvl3pPr>
              <a:defRPr>
                <a:solidFill>
                  <a:schemeClr val="lt1"/>
                </a:solidFill>
                <a:latin typeface="+mn-lt"/>
              </a:defRPr>
            </a:lvl3pPr>
            <a:lvl4pPr>
              <a:defRPr>
                <a:solidFill>
                  <a:schemeClr val="lt1"/>
                </a:solidFill>
                <a:latin typeface="+mn-lt"/>
              </a:defRPr>
            </a:lvl4pPr>
            <a:lvl5pPr>
              <a:defRPr>
                <a:solidFill>
                  <a:schemeClr val="lt1"/>
                </a:solidFill>
                <a:latin typeface="+mn-lt"/>
              </a:defRPr>
            </a:lvl5pPr>
            <a:lvl6pPr>
              <a:defRPr>
                <a:solidFill>
                  <a:schemeClr val="lt1"/>
                </a:solidFill>
                <a:latin typeface="+mn-lt"/>
              </a:defRPr>
            </a:lvl6pPr>
            <a:lvl7pPr>
              <a:defRPr>
                <a:solidFill>
                  <a:schemeClr val="lt1"/>
                </a:solidFill>
                <a:latin typeface="+mn-lt"/>
              </a:defRPr>
            </a:lvl7pPr>
            <a:lvl8pPr>
              <a:defRPr>
                <a:solidFill>
                  <a:schemeClr val="lt1"/>
                </a:solidFill>
                <a:latin typeface="+mn-lt"/>
              </a:defRPr>
            </a:lvl8pPr>
            <a:lvl9pPr>
              <a:defRPr>
                <a:solidFill>
                  <a:schemeClr val="lt1"/>
                </a:solidFill>
                <a:latin typeface="+mn-lt"/>
              </a:defRPr>
            </a:lvl9pPr>
          </a:lstStyle>
          <a:p>
            <a:pPr algn="l"/>
            <a:r>
              <a:rPr lang="en-CA" sz="3600" b="1">
                <a:solidFill>
                  <a:schemeClr val="tx1"/>
                </a:solidFill>
                <a:latin typeface="Garamond" panose="02020404030301010803" pitchFamily="18" charset="0"/>
              </a:rPr>
              <a:t>Introduction to Graphs</a:t>
            </a:r>
            <a:endParaRPr lang="en-US" sz="3600" b="1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8CA089-B63C-8858-A671-88D4B67A3D98}"/>
              </a:ext>
            </a:extLst>
          </p:cNvPr>
          <p:cNvSpPr txBox="1"/>
          <p:nvPr/>
        </p:nvSpPr>
        <p:spPr>
          <a:xfrm>
            <a:off x="11310" y="657467"/>
            <a:ext cx="1218069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ea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b="1">
                <a:latin typeface="Garamond" panose="02020404030301010803" pitchFamily="18" charset="0"/>
                <a:ea typeface="Calibri" panose="020F0502020204030204" pitchFamily="34" charset="0"/>
                <a:cs typeface="Arial" panose="020B0604020202020204" pitchFamily="34" charset="0"/>
              </a:rPr>
              <a:t>Graph Types: Weighted Graph</a:t>
            </a:r>
            <a:endParaRPr lang="en-US" b="1">
              <a:latin typeface="Garamond" panose="02020404030301010803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D2CE28-57AB-5F5A-00CC-E0BAF9BF84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976" y="1054917"/>
            <a:ext cx="5512477" cy="582898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8702EF6-D43A-087A-133A-5282FA4CFA6D}"/>
              </a:ext>
            </a:extLst>
          </p:cNvPr>
          <p:cNvSpPr txBox="1"/>
          <p:nvPr/>
        </p:nvSpPr>
        <p:spPr>
          <a:xfrm>
            <a:off x="6702457" y="6200533"/>
            <a:ext cx="5593236" cy="6238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+mj-lt"/>
              </a:rPr>
              <a:t>Code: </a:t>
            </a:r>
            <a:r>
              <a:rPr lang="en-US" sz="1600" dirty="0">
                <a:latin typeface="+mj-lt"/>
                <a:hlinkClick r:id="rId4"/>
              </a:rPr>
              <a:t>https://github.com/Optimization-Algorithms-Book/Code-Listings/tree/main/Chapter%203</a:t>
            </a:r>
            <a:r>
              <a:rPr lang="en-US" sz="1600" dirty="0">
                <a:latin typeface="+mj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49281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 dir="r"/>
      </p:transition>
    </mc:Choice>
    <mc:Fallback xmlns="">
      <p:transition>
        <p:wipe dir="r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695D29-358B-D611-F10D-EFAD4427C1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2">
            <a:extLst>
              <a:ext uri="{FF2B5EF4-FFF2-40B4-BE49-F238E27FC236}">
                <a16:creationId xmlns:a16="http://schemas.microsoft.com/office/drawing/2014/main" id="{6A74EE85-4300-CE90-855E-1087FCD12978}"/>
              </a:ext>
            </a:extLst>
          </p:cNvPr>
          <p:cNvSpPr txBox="1">
            <a:spLocks/>
          </p:cNvSpPr>
          <p:nvPr/>
        </p:nvSpPr>
        <p:spPr>
          <a:xfrm>
            <a:off x="0" y="734"/>
            <a:ext cx="10668000" cy="651363"/>
          </a:xfrm>
          <a:prstGeom prst="rect">
            <a:avLst/>
          </a:prstGeom>
          <a:noFill/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CA"/>
            </a:defPPr>
            <a:lvl1pPr algn="ctr">
              <a:defRPr>
                <a:solidFill>
                  <a:schemeClr val="lt1"/>
                </a:solidFill>
                <a:latin typeface="+mn-lt"/>
              </a:defRPr>
            </a:lvl1pPr>
            <a:lvl2pPr>
              <a:defRPr>
                <a:solidFill>
                  <a:schemeClr val="lt1"/>
                </a:solidFill>
                <a:latin typeface="+mn-lt"/>
              </a:defRPr>
            </a:lvl2pPr>
            <a:lvl3pPr>
              <a:defRPr>
                <a:solidFill>
                  <a:schemeClr val="lt1"/>
                </a:solidFill>
                <a:latin typeface="+mn-lt"/>
              </a:defRPr>
            </a:lvl3pPr>
            <a:lvl4pPr>
              <a:defRPr>
                <a:solidFill>
                  <a:schemeClr val="lt1"/>
                </a:solidFill>
                <a:latin typeface="+mn-lt"/>
              </a:defRPr>
            </a:lvl4pPr>
            <a:lvl5pPr>
              <a:defRPr>
                <a:solidFill>
                  <a:schemeClr val="lt1"/>
                </a:solidFill>
                <a:latin typeface="+mn-lt"/>
              </a:defRPr>
            </a:lvl5pPr>
            <a:lvl6pPr>
              <a:defRPr>
                <a:solidFill>
                  <a:schemeClr val="lt1"/>
                </a:solidFill>
                <a:latin typeface="+mn-lt"/>
              </a:defRPr>
            </a:lvl6pPr>
            <a:lvl7pPr>
              <a:defRPr>
                <a:solidFill>
                  <a:schemeClr val="lt1"/>
                </a:solidFill>
                <a:latin typeface="+mn-lt"/>
              </a:defRPr>
            </a:lvl7pPr>
            <a:lvl8pPr>
              <a:defRPr>
                <a:solidFill>
                  <a:schemeClr val="lt1"/>
                </a:solidFill>
                <a:latin typeface="+mn-lt"/>
              </a:defRPr>
            </a:lvl8pPr>
            <a:lvl9pPr>
              <a:defRPr>
                <a:solidFill>
                  <a:schemeClr val="lt1"/>
                </a:solidFill>
                <a:latin typeface="+mn-lt"/>
              </a:defRPr>
            </a:lvl9pPr>
          </a:lstStyle>
          <a:p>
            <a:pPr algn="l"/>
            <a:r>
              <a:rPr lang="en-CA" sz="3600" b="1">
                <a:solidFill>
                  <a:schemeClr val="tx1"/>
                </a:solidFill>
                <a:latin typeface="Garamond" panose="02020404030301010803" pitchFamily="18" charset="0"/>
              </a:rPr>
              <a:t>Introduction to Graphs</a:t>
            </a:r>
            <a:endParaRPr lang="en-US" sz="3600" b="1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EA4D1CC-3463-10F6-DF6B-4C38DC5DDE46}"/>
              </a:ext>
            </a:extLst>
          </p:cNvPr>
          <p:cNvSpPr txBox="1"/>
          <p:nvPr/>
        </p:nvSpPr>
        <p:spPr>
          <a:xfrm>
            <a:off x="11310" y="657467"/>
            <a:ext cx="1218069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ea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b="1">
                <a:latin typeface="Garamond" panose="02020404030301010803" pitchFamily="18" charset="0"/>
                <a:ea typeface="Calibri" panose="020F0502020204030204" pitchFamily="34" charset="0"/>
                <a:cs typeface="Arial" panose="020B0604020202020204" pitchFamily="34" charset="0"/>
              </a:rPr>
              <a:t>Graph Types: Examples</a:t>
            </a:r>
            <a:endParaRPr lang="en-US" b="1">
              <a:latin typeface="Garamond" panose="02020404030301010803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4EADD1B-F3CF-D72A-76D3-56C2B7194F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829" y="1047274"/>
            <a:ext cx="7669433" cy="5809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530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 dir="r"/>
      </p:transition>
    </mc:Choice>
    <mc:Fallback xmlns="">
      <p:transition>
        <p:wipe dir="r"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299F33-E667-1CF8-DBDB-951952C582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B3A285E-0B52-EF87-C34E-9423F51AE6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7375" y="1472748"/>
            <a:ext cx="5644011" cy="5404180"/>
          </a:xfrm>
          <a:prstGeom prst="rect">
            <a:avLst/>
          </a:prstGeom>
        </p:spPr>
      </p:pic>
      <p:sp>
        <p:nvSpPr>
          <p:cNvPr id="17" name="Rectangle 2">
            <a:extLst>
              <a:ext uri="{FF2B5EF4-FFF2-40B4-BE49-F238E27FC236}">
                <a16:creationId xmlns:a16="http://schemas.microsoft.com/office/drawing/2014/main" id="{922FD506-12C4-C3E6-A9A4-0FFE8347FBE2}"/>
              </a:ext>
            </a:extLst>
          </p:cNvPr>
          <p:cNvSpPr txBox="1">
            <a:spLocks/>
          </p:cNvSpPr>
          <p:nvPr/>
        </p:nvSpPr>
        <p:spPr>
          <a:xfrm>
            <a:off x="0" y="734"/>
            <a:ext cx="10668000" cy="651363"/>
          </a:xfrm>
          <a:prstGeom prst="rect">
            <a:avLst/>
          </a:prstGeom>
          <a:noFill/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CA"/>
            </a:defPPr>
            <a:lvl1pPr algn="ctr">
              <a:defRPr>
                <a:solidFill>
                  <a:schemeClr val="lt1"/>
                </a:solidFill>
                <a:latin typeface="+mn-lt"/>
              </a:defRPr>
            </a:lvl1pPr>
            <a:lvl2pPr>
              <a:defRPr>
                <a:solidFill>
                  <a:schemeClr val="lt1"/>
                </a:solidFill>
                <a:latin typeface="+mn-lt"/>
              </a:defRPr>
            </a:lvl2pPr>
            <a:lvl3pPr>
              <a:defRPr>
                <a:solidFill>
                  <a:schemeClr val="lt1"/>
                </a:solidFill>
                <a:latin typeface="+mn-lt"/>
              </a:defRPr>
            </a:lvl3pPr>
            <a:lvl4pPr>
              <a:defRPr>
                <a:solidFill>
                  <a:schemeClr val="lt1"/>
                </a:solidFill>
                <a:latin typeface="+mn-lt"/>
              </a:defRPr>
            </a:lvl4pPr>
            <a:lvl5pPr>
              <a:defRPr>
                <a:solidFill>
                  <a:schemeClr val="lt1"/>
                </a:solidFill>
                <a:latin typeface="+mn-lt"/>
              </a:defRPr>
            </a:lvl5pPr>
            <a:lvl6pPr>
              <a:defRPr>
                <a:solidFill>
                  <a:schemeClr val="lt1"/>
                </a:solidFill>
                <a:latin typeface="+mn-lt"/>
              </a:defRPr>
            </a:lvl6pPr>
            <a:lvl7pPr>
              <a:defRPr>
                <a:solidFill>
                  <a:schemeClr val="lt1"/>
                </a:solidFill>
                <a:latin typeface="+mn-lt"/>
              </a:defRPr>
            </a:lvl7pPr>
            <a:lvl8pPr>
              <a:defRPr>
                <a:solidFill>
                  <a:schemeClr val="lt1"/>
                </a:solidFill>
                <a:latin typeface="+mn-lt"/>
              </a:defRPr>
            </a:lvl8pPr>
            <a:lvl9pPr>
              <a:defRPr>
                <a:solidFill>
                  <a:schemeClr val="lt1"/>
                </a:solidFill>
                <a:latin typeface="+mn-lt"/>
              </a:defRPr>
            </a:lvl9pPr>
          </a:lstStyle>
          <a:p>
            <a:pPr algn="l"/>
            <a:r>
              <a:rPr lang="en-CA" sz="3600" b="1">
                <a:solidFill>
                  <a:schemeClr val="tx1"/>
                </a:solidFill>
                <a:latin typeface="Garamond" panose="02020404030301010803" pitchFamily="18" charset="0"/>
              </a:rPr>
              <a:t>Introduction to Graphs</a:t>
            </a:r>
            <a:endParaRPr lang="en-US" sz="3600" b="1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893A428-BBF7-F10E-F9C0-0DF923FB044E}"/>
              </a:ext>
            </a:extLst>
          </p:cNvPr>
          <p:cNvSpPr txBox="1"/>
          <p:nvPr/>
        </p:nvSpPr>
        <p:spPr>
          <a:xfrm>
            <a:off x="11310" y="657467"/>
            <a:ext cx="1218069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ea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b="1">
                <a:latin typeface="Garamond" panose="02020404030301010803" pitchFamily="18" charset="0"/>
                <a:ea typeface="Calibri" panose="020F0502020204030204" pitchFamily="34" charset="0"/>
                <a:cs typeface="Arial" panose="020B0604020202020204" pitchFamily="34" charset="0"/>
              </a:rPr>
              <a:t>From Road Network to Graph</a:t>
            </a:r>
            <a:endParaRPr lang="en-US" b="1">
              <a:latin typeface="Garamond" panose="02020404030301010803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7D32BA-992A-F7C6-5938-99B0484DC4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844" y="1069534"/>
            <a:ext cx="6223278" cy="578773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2463358-F5C7-D93A-67C5-7E2B7FD29A3B}"/>
              </a:ext>
            </a:extLst>
          </p:cNvPr>
          <p:cNvSpPr txBox="1"/>
          <p:nvPr/>
        </p:nvSpPr>
        <p:spPr>
          <a:xfrm>
            <a:off x="11122722" y="6438042"/>
            <a:ext cx="784189" cy="3856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>
                <a:latin typeface="+mj-lt"/>
              </a:rPr>
              <a:t>[</a:t>
            </a:r>
            <a:r>
              <a:rPr lang="en-US" sz="1800" dirty="0">
                <a:latin typeface="+mj-lt"/>
                <a:hlinkClick r:id="rId5"/>
              </a:rPr>
              <a:t>Code</a:t>
            </a:r>
            <a:r>
              <a:rPr lang="en-US" sz="1800">
                <a:latin typeface="+mj-lt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577389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 dir="r"/>
      </p:transition>
    </mc:Choice>
    <mc:Fallback xmlns="">
      <p:transition>
        <p:wipe dir="r"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4B99ED-18A5-A4BE-6976-93443A57E6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FF507C49-270F-5251-B265-C28B2753DDCF}"/>
              </a:ext>
            </a:extLst>
          </p:cNvPr>
          <p:cNvSpPr txBox="1">
            <a:spLocks/>
          </p:cNvSpPr>
          <p:nvPr/>
        </p:nvSpPr>
        <p:spPr>
          <a:xfrm>
            <a:off x="0" y="22779"/>
            <a:ext cx="10861675" cy="603488"/>
          </a:xfrm>
          <a:prstGeom prst="rect">
            <a:avLst/>
          </a:prstGeom>
          <a:solidFill>
            <a:srgbClr val="2DA2B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CA"/>
            </a:defPPr>
            <a:lvl1pPr algn="ctr">
              <a:defRPr>
                <a:solidFill>
                  <a:schemeClr val="lt1"/>
                </a:solidFill>
                <a:latin typeface="+mn-lt"/>
              </a:defRPr>
            </a:lvl1pPr>
            <a:lvl2pPr>
              <a:defRPr>
                <a:solidFill>
                  <a:schemeClr val="lt1"/>
                </a:solidFill>
                <a:latin typeface="+mn-lt"/>
              </a:defRPr>
            </a:lvl2pPr>
            <a:lvl3pPr>
              <a:defRPr>
                <a:solidFill>
                  <a:schemeClr val="lt1"/>
                </a:solidFill>
                <a:latin typeface="+mn-lt"/>
              </a:defRPr>
            </a:lvl3pPr>
            <a:lvl4pPr>
              <a:defRPr>
                <a:solidFill>
                  <a:schemeClr val="lt1"/>
                </a:solidFill>
                <a:latin typeface="+mn-lt"/>
              </a:defRPr>
            </a:lvl4pPr>
            <a:lvl5pPr>
              <a:defRPr>
                <a:solidFill>
                  <a:schemeClr val="lt1"/>
                </a:solidFill>
                <a:latin typeface="+mn-lt"/>
              </a:defRPr>
            </a:lvl5pPr>
            <a:lvl6pPr>
              <a:defRPr>
                <a:solidFill>
                  <a:schemeClr val="lt1"/>
                </a:solidFill>
                <a:latin typeface="+mn-lt"/>
              </a:defRPr>
            </a:lvl6pPr>
            <a:lvl7pPr>
              <a:defRPr>
                <a:solidFill>
                  <a:schemeClr val="lt1"/>
                </a:solidFill>
                <a:latin typeface="+mn-lt"/>
              </a:defRPr>
            </a:lvl7pPr>
            <a:lvl8pPr>
              <a:defRPr>
                <a:solidFill>
                  <a:schemeClr val="lt1"/>
                </a:solidFill>
                <a:latin typeface="+mn-lt"/>
              </a:defRPr>
            </a:lvl8pPr>
            <a:lvl9pPr>
              <a:defRPr>
                <a:solidFill>
                  <a:schemeClr val="lt1"/>
                </a:solidFill>
                <a:latin typeface="+mn-lt"/>
              </a:defRPr>
            </a:lvl9pPr>
          </a:lstStyle>
          <a:p>
            <a:pPr indent="85725" algn="l"/>
            <a:r>
              <a:rPr lang="en-US" sz="3600" b="1">
                <a:solidFill>
                  <a:schemeClr val="tx1"/>
                </a:solidFill>
                <a:latin typeface="Garamond" panose="02020404030301010803" pitchFamily="18" charset="0"/>
              </a:rPr>
              <a:t>Outline</a:t>
            </a:r>
          </a:p>
        </p:txBody>
      </p:sp>
      <p:sp>
        <p:nvSpPr>
          <p:cNvPr id="6" name="Text Box 12">
            <a:extLst>
              <a:ext uri="{FF2B5EF4-FFF2-40B4-BE49-F238E27FC236}">
                <a16:creationId xmlns:a16="http://schemas.microsoft.com/office/drawing/2014/main" id="{F12320A5-5C6A-6C22-AB4F-8CC63BE741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49330"/>
            <a:ext cx="12192000" cy="32721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indent="-228600">
              <a:defRPr sz="2400">
                <a:solidFill>
                  <a:schemeClr val="tx1"/>
                </a:solidFill>
                <a:latin typeface="Georgia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Georgia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Georgia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Georgia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Georgia" pitchFamily="18" charset="0"/>
              </a:defRPr>
            </a:lvl5pPr>
            <a:lvl6pPr marL="2514600" indent="-228600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>
                <a:solidFill>
                  <a:schemeClr val="tx1"/>
                </a:solidFill>
                <a:latin typeface="Georgia" pitchFamily="18" charset="0"/>
              </a:defRPr>
            </a:lvl6pPr>
            <a:lvl7pPr marL="2971800" indent="-228600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>
                <a:solidFill>
                  <a:schemeClr val="tx1"/>
                </a:solidFill>
                <a:latin typeface="Georgia" pitchFamily="18" charset="0"/>
              </a:defRPr>
            </a:lvl7pPr>
            <a:lvl8pPr marL="3429000" indent="-228600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>
                <a:solidFill>
                  <a:schemeClr val="tx1"/>
                </a:solidFill>
                <a:latin typeface="Georgia" pitchFamily="18" charset="0"/>
              </a:defRPr>
            </a:lvl8pPr>
            <a:lvl9pPr marL="3886200" indent="-228600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>
                <a:solidFill>
                  <a:schemeClr val="tx1"/>
                </a:solidFill>
                <a:latin typeface="Georgia" pitchFamily="18" charset="0"/>
              </a:defRPr>
            </a:lvl9pPr>
          </a:lstStyle>
          <a:p>
            <a:pPr eaLnBrk="1" hangingPunct="1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FontTx/>
              <a:buChar char="•"/>
            </a:pPr>
            <a:r>
              <a:rPr lang="en-CA" sz="2600">
                <a:solidFill>
                  <a:schemeClr val="bg1">
                    <a:lumMod val="50000"/>
                  </a:schemeClr>
                </a:solidFill>
                <a:latin typeface="Garamond" panose="02020404030301010803" pitchFamily="18" charset="0"/>
                <a:cs typeface="Times New Roman" pitchFamily="18" charset="0"/>
              </a:rPr>
              <a:t>Introduction to Graphs</a:t>
            </a:r>
          </a:p>
          <a:p>
            <a:pPr eaLnBrk="1" hangingPunct="1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FontTx/>
              <a:buChar char="•"/>
            </a:pPr>
            <a:r>
              <a:rPr lang="en-CA" sz="2600" b="1" u="sng">
                <a:latin typeface="Garamond" panose="02020404030301010803" pitchFamily="18" charset="0"/>
                <a:cs typeface="Times New Roman" pitchFamily="18" charset="0"/>
              </a:rPr>
              <a:t>Graph Search Methods</a:t>
            </a:r>
          </a:p>
          <a:p>
            <a:pPr eaLnBrk="1" hangingPunct="1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FontTx/>
              <a:buChar char="•"/>
            </a:pPr>
            <a:r>
              <a:rPr lang="en-CA" sz="2600">
                <a:latin typeface="Garamond" panose="02020404030301010803" pitchFamily="18" charset="0"/>
                <a:cs typeface="Times New Roman" pitchFamily="18" charset="0"/>
              </a:rPr>
              <a:t>Uninformed/Blind Search</a:t>
            </a:r>
          </a:p>
          <a:p>
            <a:pPr eaLnBrk="1" hangingPunct="1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FontTx/>
              <a:buChar char="•"/>
            </a:pPr>
            <a:r>
              <a:rPr lang="en-CA" sz="2600">
                <a:latin typeface="Garamond" panose="02020404030301010803" pitchFamily="18" charset="0"/>
                <a:cs typeface="Times New Roman" pitchFamily="18" charset="0"/>
              </a:rPr>
              <a:t>Graph Traversal Algorithms</a:t>
            </a:r>
          </a:p>
          <a:p>
            <a:pPr eaLnBrk="1" hangingPunct="1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FontTx/>
              <a:buChar char="•"/>
            </a:pPr>
            <a:r>
              <a:rPr lang="en-CA" sz="2600">
                <a:latin typeface="Garamond" panose="02020404030301010803" pitchFamily="18" charset="0"/>
                <a:cs typeface="Times New Roman" pitchFamily="18" charset="0"/>
              </a:rPr>
              <a:t>Shortest Path Algorithms</a:t>
            </a:r>
          </a:p>
        </p:txBody>
      </p:sp>
    </p:spTree>
    <p:extLst>
      <p:ext uri="{BB962C8B-B14F-4D97-AF65-F5344CB8AC3E}">
        <p14:creationId xmlns:p14="http://schemas.microsoft.com/office/powerpoint/2010/main" val="3889790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 dir="r"/>
      </p:transition>
    </mc:Choice>
    <mc:Fallback xmlns="">
      <p:transition>
        <p:wipe dir="r"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2"/>
          <p:cNvSpPr txBox="1">
            <a:spLocks/>
          </p:cNvSpPr>
          <p:nvPr/>
        </p:nvSpPr>
        <p:spPr>
          <a:xfrm>
            <a:off x="0" y="734"/>
            <a:ext cx="10668000" cy="651363"/>
          </a:xfrm>
          <a:prstGeom prst="rect">
            <a:avLst/>
          </a:prstGeom>
          <a:noFill/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CA"/>
            </a:defPPr>
            <a:lvl1pPr algn="ctr">
              <a:defRPr>
                <a:solidFill>
                  <a:schemeClr val="lt1"/>
                </a:solidFill>
                <a:latin typeface="+mn-lt"/>
              </a:defRPr>
            </a:lvl1pPr>
            <a:lvl2pPr>
              <a:defRPr>
                <a:solidFill>
                  <a:schemeClr val="lt1"/>
                </a:solidFill>
                <a:latin typeface="+mn-lt"/>
              </a:defRPr>
            </a:lvl2pPr>
            <a:lvl3pPr>
              <a:defRPr>
                <a:solidFill>
                  <a:schemeClr val="lt1"/>
                </a:solidFill>
                <a:latin typeface="+mn-lt"/>
              </a:defRPr>
            </a:lvl3pPr>
            <a:lvl4pPr>
              <a:defRPr>
                <a:solidFill>
                  <a:schemeClr val="lt1"/>
                </a:solidFill>
                <a:latin typeface="+mn-lt"/>
              </a:defRPr>
            </a:lvl4pPr>
            <a:lvl5pPr>
              <a:defRPr>
                <a:solidFill>
                  <a:schemeClr val="lt1"/>
                </a:solidFill>
                <a:latin typeface="+mn-lt"/>
              </a:defRPr>
            </a:lvl5pPr>
            <a:lvl6pPr>
              <a:defRPr>
                <a:solidFill>
                  <a:schemeClr val="lt1"/>
                </a:solidFill>
                <a:latin typeface="+mn-lt"/>
              </a:defRPr>
            </a:lvl6pPr>
            <a:lvl7pPr>
              <a:defRPr>
                <a:solidFill>
                  <a:schemeClr val="lt1"/>
                </a:solidFill>
                <a:latin typeface="+mn-lt"/>
              </a:defRPr>
            </a:lvl7pPr>
            <a:lvl8pPr>
              <a:defRPr>
                <a:solidFill>
                  <a:schemeClr val="lt1"/>
                </a:solidFill>
                <a:latin typeface="+mn-lt"/>
              </a:defRPr>
            </a:lvl8pPr>
            <a:lvl9pPr>
              <a:defRPr>
                <a:solidFill>
                  <a:schemeClr val="lt1"/>
                </a:solidFill>
                <a:latin typeface="+mn-lt"/>
              </a:defRPr>
            </a:lvl9pPr>
          </a:lstStyle>
          <a:p>
            <a:pPr algn="l"/>
            <a:r>
              <a:rPr lang="en-CA" sz="3600" b="1">
                <a:solidFill>
                  <a:schemeClr val="tx1"/>
                </a:solidFill>
                <a:latin typeface="Garamond" panose="02020404030301010803" pitchFamily="18" charset="0"/>
              </a:rPr>
              <a:t>Graph Search Methods</a:t>
            </a:r>
            <a:endParaRPr lang="en-US" sz="3600" b="1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838200"/>
            <a:ext cx="11582400" cy="57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426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 dir="r"/>
      </p:transition>
    </mc:Choice>
    <mc:Fallback xmlns="">
      <p:transition>
        <p:wipe dir="r"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F7AF07-FFFE-A8FD-9606-85B16AEAC6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CC68C5E8-CEBD-DD5D-FD3A-4A8E1F918B3F}"/>
              </a:ext>
            </a:extLst>
          </p:cNvPr>
          <p:cNvSpPr txBox="1">
            <a:spLocks/>
          </p:cNvSpPr>
          <p:nvPr/>
        </p:nvSpPr>
        <p:spPr>
          <a:xfrm>
            <a:off x="0" y="22779"/>
            <a:ext cx="10861675" cy="603488"/>
          </a:xfrm>
          <a:prstGeom prst="rect">
            <a:avLst/>
          </a:prstGeom>
          <a:solidFill>
            <a:srgbClr val="2DA2B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CA"/>
            </a:defPPr>
            <a:lvl1pPr algn="ctr">
              <a:defRPr>
                <a:solidFill>
                  <a:schemeClr val="lt1"/>
                </a:solidFill>
                <a:latin typeface="+mn-lt"/>
              </a:defRPr>
            </a:lvl1pPr>
            <a:lvl2pPr>
              <a:defRPr>
                <a:solidFill>
                  <a:schemeClr val="lt1"/>
                </a:solidFill>
                <a:latin typeface="+mn-lt"/>
              </a:defRPr>
            </a:lvl2pPr>
            <a:lvl3pPr>
              <a:defRPr>
                <a:solidFill>
                  <a:schemeClr val="lt1"/>
                </a:solidFill>
                <a:latin typeface="+mn-lt"/>
              </a:defRPr>
            </a:lvl3pPr>
            <a:lvl4pPr>
              <a:defRPr>
                <a:solidFill>
                  <a:schemeClr val="lt1"/>
                </a:solidFill>
                <a:latin typeface="+mn-lt"/>
              </a:defRPr>
            </a:lvl4pPr>
            <a:lvl5pPr>
              <a:defRPr>
                <a:solidFill>
                  <a:schemeClr val="lt1"/>
                </a:solidFill>
                <a:latin typeface="+mn-lt"/>
              </a:defRPr>
            </a:lvl5pPr>
            <a:lvl6pPr>
              <a:defRPr>
                <a:solidFill>
                  <a:schemeClr val="lt1"/>
                </a:solidFill>
                <a:latin typeface="+mn-lt"/>
              </a:defRPr>
            </a:lvl6pPr>
            <a:lvl7pPr>
              <a:defRPr>
                <a:solidFill>
                  <a:schemeClr val="lt1"/>
                </a:solidFill>
                <a:latin typeface="+mn-lt"/>
              </a:defRPr>
            </a:lvl7pPr>
            <a:lvl8pPr>
              <a:defRPr>
                <a:solidFill>
                  <a:schemeClr val="lt1"/>
                </a:solidFill>
                <a:latin typeface="+mn-lt"/>
              </a:defRPr>
            </a:lvl8pPr>
            <a:lvl9pPr>
              <a:defRPr>
                <a:solidFill>
                  <a:schemeClr val="lt1"/>
                </a:solidFill>
                <a:latin typeface="+mn-lt"/>
              </a:defRPr>
            </a:lvl9pPr>
          </a:lstStyle>
          <a:p>
            <a:pPr indent="85725" algn="l"/>
            <a:r>
              <a:rPr lang="en-US" sz="3600" b="1">
                <a:solidFill>
                  <a:schemeClr val="tx1"/>
                </a:solidFill>
                <a:latin typeface="Garamond" panose="02020404030301010803" pitchFamily="18" charset="0"/>
              </a:rPr>
              <a:t>Outline</a:t>
            </a:r>
          </a:p>
        </p:txBody>
      </p:sp>
      <p:sp>
        <p:nvSpPr>
          <p:cNvPr id="6" name="Text Box 12">
            <a:extLst>
              <a:ext uri="{FF2B5EF4-FFF2-40B4-BE49-F238E27FC236}">
                <a16:creationId xmlns:a16="http://schemas.microsoft.com/office/drawing/2014/main" id="{7326AFF9-494B-AF96-E5DB-50993E3837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49330"/>
            <a:ext cx="12192000" cy="32721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indent="-228600">
              <a:defRPr sz="2400">
                <a:solidFill>
                  <a:schemeClr val="tx1"/>
                </a:solidFill>
                <a:latin typeface="Georgia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Georgia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Georgia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Georgia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Georgia" pitchFamily="18" charset="0"/>
              </a:defRPr>
            </a:lvl5pPr>
            <a:lvl6pPr marL="2514600" indent="-228600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>
                <a:solidFill>
                  <a:schemeClr val="tx1"/>
                </a:solidFill>
                <a:latin typeface="Georgia" pitchFamily="18" charset="0"/>
              </a:defRPr>
            </a:lvl6pPr>
            <a:lvl7pPr marL="2971800" indent="-228600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>
                <a:solidFill>
                  <a:schemeClr val="tx1"/>
                </a:solidFill>
                <a:latin typeface="Georgia" pitchFamily="18" charset="0"/>
              </a:defRPr>
            </a:lvl7pPr>
            <a:lvl8pPr marL="3429000" indent="-228600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>
                <a:solidFill>
                  <a:schemeClr val="tx1"/>
                </a:solidFill>
                <a:latin typeface="Georgia" pitchFamily="18" charset="0"/>
              </a:defRPr>
            </a:lvl8pPr>
            <a:lvl9pPr marL="3886200" indent="-228600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>
                <a:solidFill>
                  <a:schemeClr val="tx1"/>
                </a:solidFill>
                <a:latin typeface="Georgia" pitchFamily="18" charset="0"/>
              </a:defRPr>
            </a:lvl9pPr>
          </a:lstStyle>
          <a:p>
            <a:pPr eaLnBrk="1" hangingPunct="1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FontTx/>
              <a:buChar char="•"/>
            </a:pPr>
            <a:r>
              <a:rPr lang="en-CA" sz="2600">
                <a:solidFill>
                  <a:schemeClr val="bg1">
                    <a:lumMod val="50000"/>
                  </a:schemeClr>
                </a:solidFill>
                <a:latin typeface="Garamond" panose="02020404030301010803" pitchFamily="18" charset="0"/>
                <a:cs typeface="Times New Roman" pitchFamily="18" charset="0"/>
              </a:rPr>
              <a:t>Introduction to Graphs</a:t>
            </a:r>
          </a:p>
          <a:p>
            <a:pPr eaLnBrk="1" hangingPunct="1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FontTx/>
              <a:buChar char="•"/>
            </a:pPr>
            <a:r>
              <a:rPr lang="en-CA" sz="2600">
                <a:solidFill>
                  <a:schemeClr val="bg1">
                    <a:lumMod val="50000"/>
                  </a:schemeClr>
                </a:solidFill>
                <a:latin typeface="Garamond" panose="02020404030301010803" pitchFamily="18" charset="0"/>
                <a:cs typeface="Times New Roman" pitchFamily="18" charset="0"/>
              </a:rPr>
              <a:t>Graph Search Methods</a:t>
            </a:r>
          </a:p>
          <a:p>
            <a:pPr eaLnBrk="1" hangingPunct="1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FontTx/>
              <a:buChar char="•"/>
            </a:pPr>
            <a:r>
              <a:rPr lang="en-CA" sz="2600" b="1" u="sng">
                <a:latin typeface="Garamond" panose="02020404030301010803" pitchFamily="18" charset="0"/>
                <a:cs typeface="Times New Roman" pitchFamily="18" charset="0"/>
              </a:rPr>
              <a:t>Uninformed/Blind Search</a:t>
            </a:r>
          </a:p>
          <a:p>
            <a:pPr eaLnBrk="1" hangingPunct="1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FontTx/>
              <a:buChar char="•"/>
            </a:pPr>
            <a:r>
              <a:rPr lang="en-CA" sz="2600">
                <a:latin typeface="Garamond" panose="02020404030301010803" pitchFamily="18" charset="0"/>
                <a:cs typeface="Times New Roman" pitchFamily="18" charset="0"/>
              </a:rPr>
              <a:t>Graph Traversal Algorithms</a:t>
            </a:r>
          </a:p>
          <a:p>
            <a:pPr eaLnBrk="1" hangingPunct="1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FontTx/>
              <a:buChar char="•"/>
            </a:pPr>
            <a:r>
              <a:rPr lang="en-CA" sz="2600">
                <a:latin typeface="Garamond" panose="02020404030301010803" pitchFamily="18" charset="0"/>
                <a:cs typeface="Times New Roman" pitchFamily="18" charset="0"/>
              </a:rPr>
              <a:t>Shortest Path Algorithms</a:t>
            </a:r>
          </a:p>
        </p:txBody>
      </p:sp>
    </p:spTree>
    <p:extLst>
      <p:ext uri="{BB962C8B-B14F-4D97-AF65-F5344CB8AC3E}">
        <p14:creationId xmlns:p14="http://schemas.microsoft.com/office/powerpoint/2010/main" val="3387620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 dir="r"/>
      </p:transition>
    </mc:Choice>
    <mc:Fallback xmlns="">
      <p:transition>
        <p:wipe dir="r"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2"/>
          <p:cNvSpPr txBox="1">
            <a:spLocks/>
          </p:cNvSpPr>
          <p:nvPr/>
        </p:nvSpPr>
        <p:spPr>
          <a:xfrm>
            <a:off x="0" y="734"/>
            <a:ext cx="10668000" cy="651363"/>
          </a:xfrm>
          <a:prstGeom prst="rect">
            <a:avLst/>
          </a:prstGeom>
          <a:noFill/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CA"/>
            </a:defPPr>
            <a:lvl1pPr algn="ctr">
              <a:defRPr>
                <a:solidFill>
                  <a:schemeClr val="lt1"/>
                </a:solidFill>
                <a:latin typeface="+mn-lt"/>
              </a:defRPr>
            </a:lvl1pPr>
            <a:lvl2pPr>
              <a:defRPr>
                <a:solidFill>
                  <a:schemeClr val="lt1"/>
                </a:solidFill>
                <a:latin typeface="+mn-lt"/>
              </a:defRPr>
            </a:lvl2pPr>
            <a:lvl3pPr>
              <a:defRPr>
                <a:solidFill>
                  <a:schemeClr val="lt1"/>
                </a:solidFill>
                <a:latin typeface="+mn-lt"/>
              </a:defRPr>
            </a:lvl3pPr>
            <a:lvl4pPr>
              <a:defRPr>
                <a:solidFill>
                  <a:schemeClr val="lt1"/>
                </a:solidFill>
                <a:latin typeface="+mn-lt"/>
              </a:defRPr>
            </a:lvl4pPr>
            <a:lvl5pPr>
              <a:defRPr>
                <a:solidFill>
                  <a:schemeClr val="lt1"/>
                </a:solidFill>
                <a:latin typeface="+mn-lt"/>
              </a:defRPr>
            </a:lvl5pPr>
            <a:lvl6pPr>
              <a:defRPr>
                <a:solidFill>
                  <a:schemeClr val="lt1"/>
                </a:solidFill>
                <a:latin typeface="+mn-lt"/>
              </a:defRPr>
            </a:lvl6pPr>
            <a:lvl7pPr>
              <a:defRPr>
                <a:solidFill>
                  <a:schemeClr val="lt1"/>
                </a:solidFill>
                <a:latin typeface="+mn-lt"/>
              </a:defRPr>
            </a:lvl7pPr>
            <a:lvl8pPr>
              <a:defRPr>
                <a:solidFill>
                  <a:schemeClr val="lt1"/>
                </a:solidFill>
                <a:latin typeface="+mn-lt"/>
              </a:defRPr>
            </a:lvl8pPr>
            <a:lvl9pPr>
              <a:defRPr>
                <a:solidFill>
                  <a:schemeClr val="lt1"/>
                </a:solidFill>
                <a:latin typeface="+mn-lt"/>
              </a:defRPr>
            </a:lvl9pPr>
          </a:lstStyle>
          <a:p>
            <a:pPr algn="l"/>
            <a:r>
              <a:rPr lang="en-CA" sz="3600" b="1">
                <a:solidFill>
                  <a:schemeClr val="tx1"/>
                </a:solidFill>
                <a:latin typeface="Garamond" panose="02020404030301010803" pitchFamily="18" charset="0"/>
              </a:rPr>
              <a:t>Uninformed/Blind Search</a:t>
            </a:r>
            <a:endParaRPr lang="en-US" sz="3600" b="1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4724400" y="1311525"/>
            <a:ext cx="1981200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b="1">
                <a:solidFill>
                  <a:schemeClr val="tx2"/>
                </a:solidFill>
                <a:latin typeface="Garamond" panose="02020404030301010803" pitchFamily="18" charset="0"/>
                <a:ea typeface="PMingLiU" pitchFamily="18" charset="-120"/>
              </a:rPr>
              <a:t>Blind Search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63236" y="3592785"/>
            <a:ext cx="4109507" cy="98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266700" indent="-2667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Georgia" pitchFamily="18" charset="0"/>
              <a:buChar char="◊"/>
            </a:pPr>
            <a:r>
              <a:rPr lang="en-CA">
                <a:latin typeface="Garamond" panose="02020404030301010803" pitchFamily="18" charset="0"/>
              </a:rPr>
              <a:t>Breadth-first Search (BFS)</a:t>
            </a:r>
          </a:p>
          <a:p>
            <a:pPr marL="266700" indent="-2667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Georgia" pitchFamily="18" charset="0"/>
              <a:buChar char="◊"/>
            </a:pPr>
            <a:r>
              <a:rPr lang="en-CA">
                <a:latin typeface="Garamond" panose="02020404030301010803" pitchFamily="18" charset="0"/>
              </a:rPr>
              <a:t>Depth-first Search (DFS)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010400" y="3040694"/>
            <a:ext cx="3477835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b="1">
                <a:solidFill>
                  <a:schemeClr val="tx2"/>
                </a:solidFill>
                <a:latin typeface="Garamond" panose="02020404030301010803" pitchFamily="18" charset="0"/>
                <a:ea typeface="PMingLiU" pitchFamily="18" charset="-120"/>
              </a:rPr>
              <a:t>Shortest Path Algorithms</a:t>
            </a:r>
            <a:endParaRPr lang="en-US" b="1">
              <a:latin typeface="Garamond" panose="02020404030301010803" pitchFamily="18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810835" y="3040693"/>
            <a:ext cx="4109507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b="1">
                <a:solidFill>
                  <a:schemeClr val="tx2"/>
                </a:solidFill>
                <a:latin typeface="Garamond" panose="02020404030301010803" pitchFamily="18" charset="0"/>
                <a:ea typeface="PMingLiU" pitchFamily="18" charset="-120"/>
              </a:rPr>
              <a:t>Graph Traversal Algorithms</a:t>
            </a:r>
            <a:endParaRPr lang="en-US" b="1">
              <a:latin typeface="Garamond" panose="02020404030301010803" pitchFamily="18" charset="0"/>
            </a:endParaRPr>
          </a:p>
        </p:txBody>
      </p:sp>
      <p:cxnSp>
        <p:nvCxnSpPr>
          <p:cNvPr id="8" name="Curved Connector 52"/>
          <p:cNvCxnSpPr>
            <a:stCxn id="4" idx="2"/>
            <a:endCxn id="7" idx="0"/>
          </p:cNvCxnSpPr>
          <p:nvPr/>
        </p:nvCxnSpPr>
        <p:spPr>
          <a:xfrm rot="5400000">
            <a:off x="3675010" y="1000703"/>
            <a:ext cx="1230570" cy="2849411"/>
          </a:xfrm>
          <a:prstGeom prst="curvedConnector3">
            <a:avLst/>
          </a:prstGeom>
          <a:ln w="635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urved Connector 52"/>
          <p:cNvCxnSpPr>
            <a:stCxn id="4" idx="2"/>
            <a:endCxn id="6" idx="0"/>
          </p:cNvCxnSpPr>
          <p:nvPr/>
        </p:nvCxnSpPr>
        <p:spPr>
          <a:xfrm rot="16200000" flipH="1">
            <a:off x="6616874" y="908249"/>
            <a:ext cx="1230571" cy="3034318"/>
          </a:xfrm>
          <a:prstGeom prst="curvedConnector3">
            <a:avLst/>
          </a:prstGeom>
          <a:ln w="635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7018846" y="3574540"/>
            <a:ext cx="4030153" cy="1508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266700" indent="-2667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Georgia" pitchFamily="18" charset="0"/>
              <a:buChar char="◊"/>
            </a:pPr>
            <a:r>
              <a:rPr lang="en-CA" err="1">
                <a:latin typeface="Garamond" panose="02020404030301010803" pitchFamily="18" charset="0"/>
              </a:rPr>
              <a:t>Dijkstra</a:t>
            </a:r>
            <a:endParaRPr lang="en-CA">
              <a:latin typeface="Garamond" panose="02020404030301010803" pitchFamily="18" charset="0"/>
            </a:endParaRPr>
          </a:p>
          <a:p>
            <a:pPr marL="266700" indent="-2667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Georgia" pitchFamily="18" charset="0"/>
              <a:buChar char="◊"/>
            </a:pPr>
            <a:r>
              <a:rPr lang="en-CA">
                <a:latin typeface="Garamond" panose="02020404030301010803" pitchFamily="18" charset="0"/>
              </a:rPr>
              <a:t>Uniform-cost Search (UCS)</a:t>
            </a:r>
          </a:p>
          <a:p>
            <a:pPr marL="266700" indent="-2667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Georgia" pitchFamily="18" charset="0"/>
              <a:buChar char="◊"/>
            </a:pPr>
            <a:r>
              <a:rPr lang="en-CA">
                <a:latin typeface="Garamond" panose="02020404030301010803" pitchFamily="18" charset="0"/>
              </a:rPr>
              <a:t>Bidirectional Search (BS)</a:t>
            </a:r>
            <a:endParaRPr lang="en-US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1719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 dir="r"/>
      </p:transition>
    </mc:Choice>
    <mc:Fallback xmlns="">
      <p:transition>
        <p:wipe dir="r"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2E7F2A-DB64-B59B-1BD2-B5FB8F6D42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77083B27-E496-45E2-2CA8-A2C86F7781FE}"/>
              </a:ext>
            </a:extLst>
          </p:cNvPr>
          <p:cNvSpPr txBox="1">
            <a:spLocks/>
          </p:cNvSpPr>
          <p:nvPr/>
        </p:nvSpPr>
        <p:spPr>
          <a:xfrm>
            <a:off x="0" y="22779"/>
            <a:ext cx="10861675" cy="603488"/>
          </a:xfrm>
          <a:prstGeom prst="rect">
            <a:avLst/>
          </a:prstGeom>
          <a:solidFill>
            <a:srgbClr val="2DA2B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CA"/>
            </a:defPPr>
            <a:lvl1pPr algn="ctr">
              <a:defRPr>
                <a:solidFill>
                  <a:schemeClr val="lt1"/>
                </a:solidFill>
                <a:latin typeface="+mn-lt"/>
              </a:defRPr>
            </a:lvl1pPr>
            <a:lvl2pPr>
              <a:defRPr>
                <a:solidFill>
                  <a:schemeClr val="lt1"/>
                </a:solidFill>
                <a:latin typeface="+mn-lt"/>
              </a:defRPr>
            </a:lvl2pPr>
            <a:lvl3pPr>
              <a:defRPr>
                <a:solidFill>
                  <a:schemeClr val="lt1"/>
                </a:solidFill>
                <a:latin typeface="+mn-lt"/>
              </a:defRPr>
            </a:lvl3pPr>
            <a:lvl4pPr>
              <a:defRPr>
                <a:solidFill>
                  <a:schemeClr val="lt1"/>
                </a:solidFill>
                <a:latin typeface="+mn-lt"/>
              </a:defRPr>
            </a:lvl4pPr>
            <a:lvl5pPr>
              <a:defRPr>
                <a:solidFill>
                  <a:schemeClr val="lt1"/>
                </a:solidFill>
                <a:latin typeface="+mn-lt"/>
              </a:defRPr>
            </a:lvl5pPr>
            <a:lvl6pPr>
              <a:defRPr>
                <a:solidFill>
                  <a:schemeClr val="lt1"/>
                </a:solidFill>
                <a:latin typeface="+mn-lt"/>
              </a:defRPr>
            </a:lvl6pPr>
            <a:lvl7pPr>
              <a:defRPr>
                <a:solidFill>
                  <a:schemeClr val="lt1"/>
                </a:solidFill>
                <a:latin typeface="+mn-lt"/>
              </a:defRPr>
            </a:lvl7pPr>
            <a:lvl8pPr>
              <a:defRPr>
                <a:solidFill>
                  <a:schemeClr val="lt1"/>
                </a:solidFill>
                <a:latin typeface="+mn-lt"/>
              </a:defRPr>
            </a:lvl8pPr>
            <a:lvl9pPr>
              <a:defRPr>
                <a:solidFill>
                  <a:schemeClr val="lt1"/>
                </a:solidFill>
                <a:latin typeface="+mn-lt"/>
              </a:defRPr>
            </a:lvl9pPr>
          </a:lstStyle>
          <a:p>
            <a:pPr indent="85725" algn="l"/>
            <a:r>
              <a:rPr lang="en-US" sz="3600" b="1">
                <a:solidFill>
                  <a:schemeClr val="tx1"/>
                </a:solidFill>
                <a:latin typeface="Garamond" panose="02020404030301010803" pitchFamily="18" charset="0"/>
              </a:rPr>
              <a:t>Outline</a:t>
            </a:r>
          </a:p>
        </p:txBody>
      </p:sp>
      <p:sp>
        <p:nvSpPr>
          <p:cNvPr id="6" name="Text Box 12">
            <a:extLst>
              <a:ext uri="{FF2B5EF4-FFF2-40B4-BE49-F238E27FC236}">
                <a16:creationId xmlns:a16="http://schemas.microsoft.com/office/drawing/2014/main" id="{21ACBB3D-937F-5002-ADC1-034FA0C639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49330"/>
            <a:ext cx="12192000" cy="32721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indent="-228600">
              <a:defRPr sz="2400">
                <a:solidFill>
                  <a:schemeClr val="tx1"/>
                </a:solidFill>
                <a:latin typeface="Georgia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Georgia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Georgia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Georgia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Georgia" pitchFamily="18" charset="0"/>
              </a:defRPr>
            </a:lvl5pPr>
            <a:lvl6pPr marL="2514600" indent="-228600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>
                <a:solidFill>
                  <a:schemeClr val="tx1"/>
                </a:solidFill>
                <a:latin typeface="Georgia" pitchFamily="18" charset="0"/>
              </a:defRPr>
            </a:lvl6pPr>
            <a:lvl7pPr marL="2971800" indent="-228600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>
                <a:solidFill>
                  <a:schemeClr val="tx1"/>
                </a:solidFill>
                <a:latin typeface="Georgia" pitchFamily="18" charset="0"/>
              </a:defRPr>
            </a:lvl7pPr>
            <a:lvl8pPr marL="3429000" indent="-228600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>
                <a:solidFill>
                  <a:schemeClr val="tx1"/>
                </a:solidFill>
                <a:latin typeface="Georgia" pitchFamily="18" charset="0"/>
              </a:defRPr>
            </a:lvl8pPr>
            <a:lvl9pPr marL="3886200" indent="-228600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>
                <a:solidFill>
                  <a:schemeClr val="tx1"/>
                </a:solidFill>
                <a:latin typeface="Georgia" pitchFamily="18" charset="0"/>
              </a:defRPr>
            </a:lvl9pPr>
          </a:lstStyle>
          <a:p>
            <a:pPr eaLnBrk="1" hangingPunct="1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FontTx/>
              <a:buChar char="•"/>
            </a:pPr>
            <a:r>
              <a:rPr lang="en-CA" sz="2600">
                <a:solidFill>
                  <a:schemeClr val="bg1">
                    <a:lumMod val="50000"/>
                  </a:schemeClr>
                </a:solidFill>
                <a:latin typeface="Garamond" panose="02020404030301010803" pitchFamily="18" charset="0"/>
                <a:cs typeface="Times New Roman" pitchFamily="18" charset="0"/>
              </a:rPr>
              <a:t>Introduction to Graphs</a:t>
            </a:r>
          </a:p>
          <a:p>
            <a:pPr eaLnBrk="1" hangingPunct="1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FontTx/>
              <a:buChar char="•"/>
            </a:pPr>
            <a:r>
              <a:rPr lang="en-CA" sz="2600">
                <a:solidFill>
                  <a:schemeClr val="bg1">
                    <a:lumMod val="50000"/>
                  </a:schemeClr>
                </a:solidFill>
                <a:latin typeface="Garamond" panose="02020404030301010803" pitchFamily="18" charset="0"/>
                <a:cs typeface="Times New Roman" pitchFamily="18" charset="0"/>
              </a:rPr>
              <a:t>Graph Search Methods</a:t>
            </a:r>
          </a:p>
          <a:p>
            <a:pPr eaLnBrk="1" hangingPunct="1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FontTx/>
              <a:buChar char="•"/>
            </a:pPr>
            <a:r>
              <a:rPr lang="en-CA" sz="2600">
                <a:solidFill>
                  <a:schemeClr val="bg1">
                    <a:lumMod val="50000"/>
                  </a:schemeClr>
                </a:solidFill>
                <a:latin typeface="Garamond" panose="02020404030301010803" pitchFamily="18" charset="0"/>
                <a:cs typeface="Times New Roman" pitchFamily="18" charset="0"/>
              </a:rPr>
              <a:t>Uninformed/Blind Search</a:t>
            </a:r>
          </a:p>
          <a:p>
            <a:pPr eaLnBrk="1" hangingPunct="1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FontTx/>
              <a:buChar char="•"/>
            </a:pPr>
            <a:r>
              <a:rPr lang="en-CA" sz="2600" b="1" u="sng">
                <a:latin typeface="Garamond" panose="02020404030301010803" pitchFamily="18" charset="0"/>
                <a:cs typeface="Times New Roman" pitchFamily="18" charset="0"/>
              </a:rPr>
              <a:t>Graph Traversal Algorithms</a:t>
            </a:r>
          </a:p>
          <a:p>
            <a:pPr eaLnBrk="1" hangingPunct="1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FontTx/>
              <a:buChar char="•"/>
            </a:pPr>
            <a:r>
              <a:rPr lang="en-CA" sz="2600">
                <a:latin typeface="Garamond" panose="02020404030301010803" pitchFamily="18" charset="0"/>
                <a:cs typeface="Times New Roman" pitchFamily="18" charset="0"/>
              </a:rPr>
              <a:t>Shortest Path Algorithms</a:t>
            </a:r>
          </a:p>
        </p:txBody>
      </p:sp>
    </p:spTree>
    <p:extLst>
      <p:ext uri="{BB962C8B-B14F-4D97-AF65-F5344CB8AC3E}">
        <p14:creationId xmlns:p14="http://schemas.microsoft.com/office/powerpoint/2010/main" val="3966983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 dir="r"/>
      </p:transition>
    </mc:Choice>
    <mc:Fallback xmlns="">
      <p:transition>
        <p:wipe dir="r"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2"/>
          <p:cNvSpPr txBox="1">
            <a:spLocks/>
          </p:cNvSpPr>
          <p:nvPr/>
        </p:nvSpPr>
        <p:spPr>
          <a:xfrm>
            <a:off x="0" y="734"/>
            <a:ext cx="10668000" cy="651363"/>
          </a:xfrm>
          <a:prstGeom prst="rect">
            <a:avLst/>
          </a:prstGeom>
          <a:noFill/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CA"/>
            </a:defPPr>
            <a:lvl1pPr algn="ctr">
              <a:defRPr>
                <a:solidFill>
                  <a:schemeClr val="lt1"/>
                </a:solidFill>
                <a:latin typeface="+mn-lt"/>
              </a:defRPr>
            </a:lvl1pPr>
            <a:lvl2pPr>
              <a:defRPr>
                <a:solidFill>
                  <a:schemeClr val="lt1"/>
                </a:solidFill>
                <a:latin typeface="+mn-lt"/>
              </a:defRPr>
            </a:lvl2pPr>
            <a:lvl3pPr>
              <a:defRPr>
                <a:solidFill>
                  <a:schemeClr val="lt1"/>
                </a:solidFill>
                <a:latin typeface="+mn-lt"/>
              </a:defRPr>
            </a:lvl3pPr>
            <a:lvl4pPr>
              <a:defRPr>
                <a:solidFill>
                  <a:schemeClr val="lt1"/>
                </a:solidFill>
                <a:latin typeface="+mn-lt"/>
              </a:defRPr>
            </a:lvl4pPr>
            <a:lvl5pPr>
              <a:defRPr>
                <a:solidFill>
                  <a:schemeClr val="lt1"/>
                </a:solidFill>
                <a:latin typeface="+mn-lt"/>
              </a:defRPr>
            </a:lvl5pPr>
            <a:lvl6pPr>
              <a:defRPr>
                <a:solidFill>
                  <a:schemeClr val="lt1"/>
                </a:solidFill>
                <a:latin typeface="+mn-lt"/>
              </a:defRPr>
            </a:lvl6pPr>
            <a:lvl7pPr>
              <a:defRPr>
                <a:solidFill>
                  <a:schemeClr val="lt1"/>
                </a:solidFill>
                <a:latin typeface="+mn-lt"/>
              </a:defRPr>
            </a:lvl7pPr>
            <a:lvl8pPr>
              <a:defRPr>
                <a:solidFill>
                  <a:schemeClr val="lt1"/>
                </a:solidFill>
                <a:latin typeface="+mn-lt"/>
              </a:defRPr>
            </a:lvl8pPr>
            <a:lvl9pPr>
              <a:defRPr>
                <a:solidFill>
                  <a:schemeClr val="lt1"/>
                </a:solidFill>
                <a:latin typeface="+mn-lt"/>
              </a:defRPr>
            </a:lvl9pPr>
          </a:lstStyle>
          <a:p>
            <a:pPr algn="l"/>
            <a:r>
              <a:rPr lang="en-CA" sz="3600" b="1">
                <a:solidFill>
                  <a:schemeClr val="tx1"/>
                </a:solidFill>
                <a:latin typeface="Garamond" panose="02020404030301010803" pitchFamily="18" charset="0"/>
              </a:rPr>
              <a:t>Graph Traversal Algorithms</a:t>
            </a:r>
            <a:endParaRPr lang="en-US" sz="3600" b="1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777778B-D2C1-4113-873E-B7E286427A5A}"/>
              </a:ext>
            </a:extLst>
          </p:cNvPr>
          <p:cNvSpPr txBox="1"/>
          <p:nvPr/>
        </p:nvSpPr>
        <p:spPr>
          <a:xfrm>
            <a:off x="11310" y="657467"/>
            <a:ext cx="1218069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ea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b="1">
                <a:latin typeface="Garamond" panose="02020404030301010803" pitchFamily="18" charset="0"/>
                <a:ea typeface="Calibri" panose="020F0502020204030204" pitchFamily="34" charset="0"/>
                <a:cs typeface="Arial" panose="020B0604020202020204" pitchFamily="34" charset="0"/>
              </a:rPr>
              <a:t>Breadth-first Search (</a:t>
            </a:r>
            <a:r>
              <a:rPr lang="en-US" b="1">
                <a:latin typeface="Garamond" panose="02020404030301010803" pitchFamily="18" charset="0"/>
                <a:ea typeface="Calibri" panose="020F0502020204030204" pitchFamily="34" charset="0"/>
                <a:cs typeface="Arial" panose="020B0604020202020204" pitchFamily="34" charset="0"/>
              </a:rPr>
              <a:t>BFS)</a:t>
            </a:r>
          </a:p>
        </p:txBody>
      </p:sp>
      <p:sp>
        <p:nvSpPr>
          <p:cNvPr id="4" name="Rectangle 62"/>
          <p:cNvSpPr>
            <a:spLocks noChangeArrowheads="1"/>
          </p:cNvSpPr>
          <p:nvPr/>
        </p:nvSpPr>
        <p:spPr bwMode="auto">
          <a:xfrm>
            <a:off x="304800" y="1168569"/>
            <a:ext cx="7086600" cy="27634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284163" indent="-284163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Font typeface="Georgia" pitchFamily="18" charset="0"/>
              <a:buChar char="◊"/>
            </a:pPr>
            <a:r>
              <a:rPr lang="en-US">
                <a:latin typeface="Garamond" panose="02020404030301010803" pitchFamily="18" charset="0"/>
              </a:rPr>
              <a:t>BFS uses the </a:t>
            </a:r>
            <a:r>
              <a:rPr lang="en-US" b="1">
                <a:latin typeface="Garamond" panose="02020404030301010803" pitchFamily="18" charset="0"/>
              </a:rPr>
              <a:t>queue</a:t>
            </a:r>
            <a:r>
              <a:rPr lang="en-US">
                <a:latin typeface="Garamond" panose="02020404030301010803" pitchFamily="18" charset="0"/>
              </a:rPr>
              <a:t> as data structure.</a:t>
            </a:r>
          </a:p>
          <a:p>
            <a:pPr marL="284163" indent="-284163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Font typeface="Georgia" pitchFamily="18" charset="0"/>
              <a:buChar char="◊"/>
            </a:pPr>
            <a:r>
              <a:rPr lang="es-ES" err="1">
                <a:latin typeface="Garamond" panose="02020404030301010803" pitchFamily="18" charset="0"/>
              </a:rPr>
              <a:t>Queue</a:t>
            </a:r>
            <a:r>
              <a:rPr lang="es-ES">
                <a:latin typeface="Garamond" panose="02020404030301010803" pitchFamily="18" charset="0"/>
              </a:rPr>
              <a:t> </a:t>
            </a:r>
            <a:r>
              <a:rPr lang="es-ES" err="1">
                <a:latin typeface="Garamond" panose="02020404030301010803" pitchFamily="18" charset="0"/>
              </a:rPr>
              <a:t>is</a:t>
            </a:r>
            <a:r>
              <a:rPr lang="es-ES">
                <a:latin typeface="Garamond" panose="02020404030301010803" pitchFamily="18" charset="0"/>
              </a:rPr>
              <a:t> a</a:t>
            </a:r>
            <a:r>
              <a:rPr lang="es-ES" b="1">
                <a:latin typeface="Garamond" panose="02020404030301010803" pitchFamily="18" charset="0"/>
              </a:rPr>
              <a:t> </a:t>
            </a:r>
            <a:r>
              <a:rPr lang="es-ES" b="1" err="1">
                <a:latin typeface="Garamond" panose="02020404030301010803" pitchFamily="18" charset="0"/>
              </a:rPr>
              <a:t>First</a:t>
            </a:r>
            <a:r>
              <a:rPr lang="es-ES" b="1">
                <a:latin typeface="Garamond" panose="02020404030301010803" pitchFamily="18" charset="0"/>
              </a:rPr>
              <a:t>-In-</a:t>
            </a:r>
            <a:r>
              <a:rPr lang="es-ES" b="1" err="1">
                <a:latin typeface="Garamond" panose="02020404030301010803" pitchFamily="18" charset="0"/>
              </a:rPr>
              <a:t>First</a:t>
            </a:r>
            <a:r>
              <a:rPr lang="es-ES" b="1">
                <a:latin typeface="Garamond" panose="02020404030301010803" pitchFamily="18" charset="0"/>
              </a:rPr>
              <a:t>-</a:t>
            </a:r>
            <a:r>
              <a:rPr lang="es-ES" b="1" err="1">
                <a:latin typeface="Garamond" panose="02020404030301010803" pitchFamily="18" charset="0"/>
              </a:rPr>
              <a:t>Out</a:t>
            </a:r>
            <a:r>
              <a:rPr lang="es-ES" b="1">
                <a:latin typeface="Garamond" panose="02020404030301010803" pitchFamily="18" charset="0"/>
              </a:rPr>
              <a:t> (FIFO) </a:t>
            </a:r>
            <a:r>
              <a:rPr lang="es-ES">
                <a:latin typeface="Garamond" panose="02020404030301010803" pitchFamily="18" charset="0"/>
              </a:rPr>
              <a:t>data </a:t>
            </a:r>
            <a:r>
              <a:rPr lang="en-US">
                <a:latin typeface="Garamond" panose="02020404030301010803" pitchFamily="18" charset="0"/>
              </a:rPr>
              <a:t>structure.</a:t>
            </a:r>
          </a:p>
          <a:p>
            <a:pPr marL="284163" indent="-284163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Font typeface="Georgia" pitchFamily="18" charset="0"/>
              <a:buChar char="◊"/>
            </a:pPr>
            <a:r>
              <a:rPr lang="en-US">
                <a:latin typeface="Garamond" panose="02020404030301010803" pitchFamily="18" charset="0"/>
              </a:rPr>
              <a:t>A FIFO means that the node that has been sitting on the queue for the </a:t>
            </a:r>
            <a:r>
              <a:rPr lang="en-US" b="1">
                <a:latin typeface="Garamond" panose="02020404030301010803" pitchFamily="18" charset="0"/>
              </a:rPr>
              <a:t>longest amount of time </a:t>
            </a:r>
            <a:r>
              <a:rPr lang="en-US">
                <a:latin typeface="Garamond" panose="02020404030301010803" pitchFamily="18" charset="0"/>
              </a:rPr>
              <a:t>is the </a:t>
            </a:r>
            <a:r>
              <a:rPr lang="en-US" b="1">
                <a:latin typeface="Garamond" panose="02020404030301010803" pitchFamily="18" charset="0"/>
              </a:rPr>
              <a:t>next node to be expanded</a:t>
            </a:r>
            <a:r>
              <a:rPr lang="en-US">
                <a:latin typeface="Garamond" panose="02020404030301010803" pitchFamily="18" charset="0"/>
              </a:rPr>
              <a:t>.  </a:t>
            </a:r>
            <a:endParaRPr lang="ar-EG">
              <a:latin typeface="Garamond" panose="02020404030301010803" pitchFamily="18" charset="0"/>
            </a:endParaRP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4800" y="1092200"/>
            <a:ext cx="4038600" cy="29811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7" descr="https://encrypted-tbn1.gstatic.com/images?q=tbn:ANd9GcTW0lFrsmH-zXpDSxb8K-G0AESZJuxdZrRiPclGGL_iVarPt7j4GQ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4149708"/>
            <a:ext cx="4191000" cy="2556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16809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 dir="r"/>
      </p:transition>
    </mc:Choice>
    <mc:Fallback xmlns="">
      <p:transition>
        <p:wipe dir="r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7EDD14-1467-C5F0-4501-289D17BA7D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1B25A012-701A-A52D-F78C-BA3BC2FB17C3}"/>
              </a:ext>
            </a:extLst>
          </p:cNvPr>
          <p:cNvSpPr txBox="1">
            <a:spLocks/>
          </p:cNvSpPr>
          <p:nvPr/>
        </p:nvSpPr>
        <p:spPr>
          <a:xfrm>
            <a:off x="0" y="22779"/>
            <a:ext cx="10861675" cy="603488"/>
          </a:xfrm>
          <a:prstGeom prst="rect">
            <a:avLst/>
          </a:prstGeom>
          <a:solidFill>
            <a:srgbClr val="2DA2B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CA"/>
            </a:defPPr>
            <a:lvl1pPr algn="ctr">
              <a:defRPr>
                <a:solidFill>
                  <a:schemeClr val="lt1"/>
                </a:solidFill>
                <a:latin typeface="+mn-lt"/>
              </a:defRPr>
            </a:lvl1pPr>
            <a:lvl2pPr>
              <a:defRPr>
                <a:solidFill>
                  <a:schemeClr val="lt1"/>
                </a:solidFill>
                <a:latin typeface="+mn-lt"/>
              </a:defRPr>
            </a:lvl2pPr>
            <a:lvl3pPr>
              <a:defRPr>
                <a:solidFill>
                  <a:schemeClr val="lt1"/>
                </a:solidFill>
                <a:latin typeface="+mn-lt"/>
              </a:defRPr>
            </a:lvl3pPr>
            <a:lvl4pPr>
              <a:defRPr>
                <a:solidFill>
                  <a:schemeClr val="lt1"/>
                </a:solidFill>
                <a:latin typeface="+mn-lt"/>
              </a:defRPr>
            </a:lvl4pPr>
            <a:lvl5pPr>
              <a:defRPr>
                <a:solidFill>
                  <a:schemeClr val="lt1"/>
                </a:solidFill>
                <a:latin typeface="+mn-lt"/>
              </a:defRPr>
            </a:lvl5pPr>
            <a:lvl6pPr>
              <a:defRPr>
                <a:solidFill>
                  <a:schemeClr val="lt1"/>
                </a:solidFill>
                <a:latin typeface="+mn-lt"/>
              </a:defRPr>
            </a:lvl6pPr>
            <a:lvl7pPr>
              <a:defRPr>
                <a:solidFill>
                  <a:schemeClr val="lt1"/>
                </a:solidFill>
                <a:latin typeface="+mn-lt"/>
              </a:defRPr>
            </a:lvl7pPr>
            <a:lvl8pPr>
              <a:defRPr>
                <a:solidFill>
                  <a:schemeClr val="lt1"/>
                </a:solidFill>
                <a:latin typeface="+mn-lt"/>
              </a:defRPr>
            </a:lvl8pPr>
            <a:lvl9pPr>
              <a:defRPr>
                <a:solidFill>
                  <a:schemeClr val="lt1"/>
                </a:solidFill>
                <a:latin typeface="+mn-lt"/>
              </a:defRPr>
            </a:lvl9pPr>
          </a:lstStyle>
          <a:p>
            <a:pPr indent="85725" algn="l"/>
            <a:r>
              <a:rPr lang="en-US" sz="3600" b="1">
                <a:solidFill>
                  <a:schemeClr val="tx1"/>
                </a:solidFill>
                <a:latin typeface="Garamond" panose="02020404030301010803" pitchFamily="18" charset="0"/>
              </a:rPr>
              <a:t>Outline</a:t>
            </a:r>
          </a:p>
        </p:txBody>
      </p:sp>
      <p:sp>
        <p:nvSpPr>
          <p:cNvPr id="6" name="Text Box 12">
            <a:extLst>
              <a:ext uri="{FF2B5EF4-FFF2-40B4-BE49-F238E27FC236}">
                <a16:creationId xmlns:a16="http://schemas.microsoft.com/office/drawing/2014/main" id="{DB66F59D-7A55-12CF-46AD-905B979DC6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49330"/>
            <a:ext cx="12192000" cy="32721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indent="-228600">
              <a:defRPr sz="2400">
                <a:solidFill>
                  <a:schemeClr val="tx1"/>
                </a:solidFill>
                <a:latin typeface="Georgia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Georgia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Georgia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Georgia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Georgia" pitchFamily="18" charset="0"/>
              </a:defRPr>
            </a:lvl5pPr>
            <a:lvl6pPr marL="2514600" indent="-228600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>
                <a:solidFill>
                  <a:schemeClr val="tx1"/>
                </a:solidFill>
                <a:latin typeface="Georgia" pitchFamily="18" charset="0"/>
              </a:defRPr>
            </a:lvl6pPr>
            <a:lvl7pPr marL="2971800" indent="-228600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>
                <a:solidFill>
                  <a:schemeClr val="tx1"/>
                </a:solidFill>
                <a:latin typeface="Georgia" pitchFamily="18" charset="0"/>
              </a:defRPr>
            </a:lvl7pPr>
            <a:lvl8pPr marL="3429000" indent="-228600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>
                <a:solidFill>
                  <a:schemeClr val="tx1"/>
                </a:solidFill>
                <a:latin typeface="Georgia" pitchFamily="18" charset="0"/>
              </a:defRPr>
            </a:lvl8pPr>
            <a:lvl9pPr marL="3886200" indent="-228600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>
                <a:solidFill>
                  <a:schemeClr val="tx1"/>
                </a:solidFill>
                <a:latin typeface="Georgia" pitchFamily="18" charset="0"/>
              </a:defRPr>
            </a:lvl9pPr>
          </a:lstStyle>
          <a:p>
            <a:pPr eaLnBrk="1" hangingPunct="1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FontTx/>
              <a:buChar char="•"/>
            </a:pPr>
            <a:r>
              <a:rPr lang="en-CA" sz="2600">
                <a:latin typeface="Garamond" panose="02020404030301010803" pitchFamily="18" charset="0"/>
                <a:cs typeface="Times New Roman" pitchFamily="18" charset="0"/>
              </a:rPr>
              <a:t>Introduction to Graphs</a:t>
            </a:r>
          </a:p>
          <a:p>
            <a:pPr eaLnBrk="1" hangingPunct="1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FontTx/>
              <a:buChar char="•"/>
            </a:pPr>
            <a:r>
              <a:rPr lang="en-CA" sz="2600">
                <a:latin typeface="Garamond" panose="02020404030301010803" pitchFamily="18" charset="0"/>
                <a:cs typeface="Times New Roman" pitchFamily="18" charset="0"/>
              </a:rPr>
              <a:t>Graph Search Methods</a:t>
            </a:r>
          </a:p>
          <a:p>
            <a:pPr eaLnBrk="1" hangingPunct="1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FontTx/>
              <a:buChar char="•"/>
            </a:pPr>
            <a:r>
              <a:rPr lang="en-CA" sz="2600">
                <a:latin typeface="Garamond" panose="02020404030301010803" pitchFamily="18" charset="0"/>
                <a:cs typeface="Times New Roman" pitchFamily="18" charset="0"/>
              </a:rPr>
              <a:t>Uninformed/Blind Search</a:t>
            </a:r>
          </a:p>
          <a:p>
            <a:pPr eaLnBrk="1" hangingPunct="1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FontTx/>
              <a:buChar char="•"/>
            </a:pPr>
            <a:r>
              <a:rPr lang="en-CA" sz="2600">
                <a:latin typeface="Garamond" panose="02020404030301010803" pitchFamily="18" charset="0"/>
                <a:cs typeface="Times New Roman" pitchFamily="18" charset="0"/>
              </a:rPr>
              <a:t>Graph Traversal Algorithms</a:t>
            </a:r>
          </a:p>
          <a:p>
            <a:pPr eaLnBrk="1" hangingPunct="1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FontTx/>
              <a:buChar char="•"/>
            </a:pPr>
            <a:r>
              <a:rPr lang="en-CA" sz="2600">
                <a:latin typeface="Garamond" panose="02020404030301010803" pitchFamily="18" charset="0"/>
                <a:cs typeface="Times New Roman" pitchFamily="18" charset="0"/>
              </a:rPr>
              <a:t>Shortest Path Algorithms</a:t>
            </a:r>
          </a:p>
        </p:txBody>
      </p:sp>
    </p:spTree>
    <p:extLst>
      <p:ext uri="{BB962C8B-B14F-4D97-AF65-F5344CB8AC3E}">
        <p14:creationId xmlns:p14="http://schemas.microsoft.com/office/powerpoint/2010/main" val="437665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 dir="r"/>
      </p:transition>
    </mc:Choice>
    <mc:Fallback xmlns="">
      <p:transition>
        <p:wipe dir="r"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1C525C4-60B2-04B8-9866-992AD8FA67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203570"/>
            <a:ext cx="8521605" cy="5562600"/>
          </a:xfrm>
          <a:prstGeom prst="rect">
            <a:avLst/>
          </a:prstGeom>
        </p:spPr>
      </p:pic>
      <p:sp>
        <p:nvSpPr>
          <p:cNvPr id="17" name="Rectangle 2"/>
          <p:cNvSpPr txBox="1">
            <a:spLocks/>
          </p:cNvSpPr>
          <p:nvPr/>
        </p:nvSpPr>
        <p:spPr>
          <a:xfrm>
            <a:off x="0" y="734"/>
            <a:ext cx="10668000" cy="651363"/>
          </a:xfrm>
          <a:prstGeom prst="rect">
            <a:avLst/>
          </a:prstGeom>
          <a:noFill/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CA"/>
            </a:defPPr>
            <a:lvl1pPr algn="ctr">
              <a:defRPr>
                <a:solidFill>
                  <a:schemeClr val="lt1"/>
                </a:solidFill>
                <a:latin typeface="+mn-lt"/>
              </a:defRPr>
            </a:lvl1pPr>
            <a:lvl2pPr>
              <a:defRPr>
                <a:solidFill>
                  <a:schemeClr val="lt1"/>
                </a:solidFill>
                <a:latin typeface="+mn-lt"/>
              </a:defRPr>
            </a:lvl2pPr>
            <a:lvl3pPr>
              <a:defRPr>
                <a:solidFill>
                  <a:schemeClr val="lt1"/>
                </a:solidFill>
                <a:latin typeface="+mn-lt"/>
              </a:defRPr>
            </a:lvl3pPr>
            <a:lvl4pPr>
              <a:defRPr>
                <a:solidFill>
                  <a:schemeClr val="lt1"/>
                </a:solidFill>
                <a:latin typeface="+mn-lt"/>
              </a:defRPr>
            </a:lvl4pPr>
            <a:lvl5pPr>
              <a:defRPr>
                <a:solidFill>
                  <a:schemeClr val="lt1"/>
                </a:solidFill>
                <a:latin typeface="+mn-lt"/>
              </a:defRPr>
            </a:lvl5pPr>
            <a:lvl6pPr>
              <a:defRPr>
                <a:solidFill>
                  <a:schemeClr val="lt1"/>
                </a:solidFill>
                <a:latin typeface="+mn-lt"/>
              </a:defRPr>
            </a:lvl6pPr>
            <a:lvl7pPr>
              <a:defRPr>
                <a:solidFill>
                  <a:schemeClr val="lt1"/>
                </a:solidFill>
                <a:latin typeface="+mn-lt"/>
              </a:defRPr>
            </a:lvl7pPr>
            <a:lvl8pPr>
              <a:defRPr>
                <a:solidFill>
                  <a:schemeClr val="lt1"/>
                </a:solidFill>
                <a:latin typeface="+mn-lt"/>
              </a:defRPr>
            </a:lvl8pPr>
            <a:lvl9pPr>
              <a:defRPr>
                <a:solidFill>
                  <a:schemeClr val="lt1"/>
                </a:solidFill>
                <a:latin typeface="+mn-lt"/>
              </a:defRPr>
            </a:lvl9pPr>
          </a:lstStyle>
          <a:p>
            <a:pPr algn="l"/>
            <a:r>
              <a:rPr lang="en-CA" sz="3600" b="1">
                <a:solidFill>
                  <a:schemeClr val="tx1"/>
                </a:solidFill>
                <a:latin typeface="Garamond" panose="02020404030301010803" pitchFamily="18" charset="0"/>
              </a:rPr>
              <a:t>Graph Traversal Algorithms</a:t>
            </a:r>
            <a:endParaRPr lang="en-US" sz="3600" b="1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777778B-D2C1-4113-873E-B7E286427A5A}"/>
              </a:ext>
            </a:extLst>
          </p:cNvPr>
          <p:cNvSpPr txBox="1"/>
          <p:nvPr/>
        </p:nvSpPr>
        <p:spPr>
          <a:xfrm>
            <a:off x="11310" y="657467"/>
            <a:ext cx="1218069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ea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>
                <a:latin typeface="Garamond" panose="02020404030301010803" pitchFamily="18" charset="0"/>
                <a:ea typeface="Calibri" panose="020F0502020204030204" pitchFamily="34" charset="0"/>
                <a:cs typeface="Arial" panose="020B0604020202020204" pitchFamily="34" charset="0"/>
              </a:rPr>
              <a:t>BFS: 8-Puzzle Problem</a:t>
            </a:r>
          </a:p>
        </p:txBody>
      </p:sp>
    </p:spTree>
    <p:extLst>
      <p:ext uri="{BB962C8B-B14F-4D97-AF65-F5344CB8AC3E}">
        <p14:creationId xmlns:p14="http://schemas.microsoft.com/office/powerpoint/2010/main" val="2402881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 dir="r"/>
      </p:transition>
    </mc:Choice>
    <mc:Fallback xmlns="">
      <p:transition>
        <p:wipe dir="r"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145F3E-7231-BF3F-79FB-1F71E0B42C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2">
            <a:extLst>
              <a:ext uri="{FF2B5EF4-FFF2-40B4-BE49-F238E27FC236}">
                <a16:creationId xmlns:a16="http://schemas.microsoft.com/office/drawing/2014/main" id="{58AD8334-9AFC-8D99-ECE5-B2935A17D06A}"/>
              </a:ext>
            </a:extLst>
          </p:cNvPr>
          <p:cNvSpPr txBox="1">
            <a:spLocks/>
          </p:cNvSpPr>
          <p:nvPr/>
        </p:nvSpPr>
        <p:spPr>
          <a:xfrm>
            <a:off x="0" y="734"/>
            <a:ext cx="10668000" cy="651363"/>
          </a:xfrm>
          <a:prstGeom prst="rect">
            <a:avLst/>
          </a:prstGeom>
          <a:noFill/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CA"/>
            </a:defPPr>
            <a:lvl1pPr algn="ctr">
              <a:defRPr>
                <a:solidFill>
                  <a:schemeClr val="lt1"/>
                </a:solidFill>
                <a:latin typeface="+mn-lt"/>
              </a:defRPr>
            </a:lvl1pPr>
            <a:lvl2pPr>
              <a:defRPr>
                <a:solidFill>
                  <a:schemeClr val="lt1"/>
                </a:solidFill>
                <a:latin typeface="+mn-lt"/>
              </a:defRPr>
            </a:lvl2pPr>
            <a:lvl3pPr>
              <a:defRPr>
                <a:solidFill>
                  <a:schemeClr val="lt1"/>
                </a:solidFill>
                <a:latin typeface="+mn-lt"/>
              </a:defRPr>
            </a:lvl3pPr>
            <a:lvl4pPr>
              <a:defRPr>
                <a:solidFill>
                  <a:schemeClr val="lt1"/>
                </a:solidFill>
                <a:latin typeface="+mn-lt"/>
              </a:defRPr>
            </a:lvl4pPr>
            <a:lvl5pPr>
              <a:defRPr>
                <a:solidFill>
                  <a:schemeClr val="lt1"/>
                </a:solidFill>
                <a:latin typeface="+mn-lt"/>
              </a:defRPr>
            </a:lvl5pPr>
            <a:lvl6pPr>
              <a:defRPr>
                <a:solidFill>
                  <a:schemeClr val="lt1"/>
                </a:solidFill>
                <a:latin typeface="+mn-lt"/>
              </a:defRPr>
            </a:lvl6pPr>
            <a:lvl7pPr>
              <a:defRPr>
                <a:solidFill>
                  <a:schemeClr val="lt1"/>
                </a:solidFill>
                <a:latin typeface="+mn-lt"/>
              </a:defRPr>
            </a:lvl7pPr>
            <a:lvl8pPr>
              <a:defRPr>
                <a:solidFill>
                  <a:schemeClr val="lt1"/>
                </a:solidFill>
                <a:latin typeface="+mn-lt"/>
              </a:defRPr>
            </a:lvl8pPr>
            <a:lvl9pPr>
              <a:defRPr>
                <a:solidFill>
                  <a:schemeClr val="lt1"/>
                </a:solidFill>
                <a:latin typeface="+mn-lt"/>
              </a:defRPr>
            </a:lvl9pPr>
          </a:lstStyle>
          <a:p>
            <a:pPr algn="l"/>
            <a:r>
              <a:rPr lang="en-CA" sz="3600" b="1">
                <a:solidFill>
                  <a:schemeClr val="tx1"/>
                </a:solidFill>
                <a:latin typeface="Garamond" panose="02020404030301010803" pitchFamily="18" charset="0"/>
              </a:rPr>
              <a:t>Graph Traversal Algorithms</a:t>
            </a:r>
            <a:endParaRPr lang="en-US" sz="3600" b="1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AAD3EEE-0682-5A4B-D1F3-5BC18DCC3671}"/>
              </a:ext>
            </a:extLst>
          </p:cNvPr>
          <p:cNvSpPr txBox="1"/>
          <p:nvPr/>
        </p:nvSpPr>
        <p:spPr>
          <a:xfrm>
            <a:off x="11310" y="657467"/>
            <a:ext cx="1218069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ea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>
                <a:latin typeface="Garamond" panose="02020404030301010803" pitchFamily="18" charset="0"/>
                <a:ea typeface="Calibri" panose="020F0502020204030204" pitchFamily="34" charset="0"/>
                <a:cs typeface="Arial" panose="020B0604020202020204" pitchFamily="34" charset="0"/>
              </a:rPr>
              <a:t>BFS: Path Planning Problem</a:t>
            </a:r>
          </a:p>
        </p:txBody>
      </p:sp>
      <p:pic>
        <p:nvPicPr>
          <p:cNvPr id="4" name="Picture 3" descr="A diagram of a house and a graph&#10;&#10;Description automatically generated">
            <a:extLst>
              <a:ext uri="{FF2B5EF4-FFF2-40B4-BE49-F238E27FC236}">
                <a16:creationId xmlns:a16="http://schemas.microsoft.com/office/drawing/2014/main" id="{765E058D-81DF-1167-9E78-EA6A4C7A72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2328" y="4145141"/>
            <a:ext cx="3730759" cy="2359157"/>
          </a:xfrm>
          <a:prstGeom prst="rect">
            <a:avLst/>
          </a:prstGeom>
        </p:spPr>
      </p:pic>
      <p:pic>
        <p:nvPicPr>
          <p:cNvPr id="6" name="Picture 5" descr="A screenshot of a game&#10;&#10;Description automatically generated">
            <a:extLst>
              <a:ext uri="{FF2B5EF4-FFF2-40B4-BE49-F238E27FC236}">
                <a16:creationId xmlns:a16="http://schemas.microsoft.com/office/drawing/2014/main" id="{D994CCEC-3262-E4A7-A338-B5130994A1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088" y="1178379"/>
            <a:ext cx="3689611" cy="2436881"/>
          </a:xfrm>
          <a:prstGeom prst="rect">
            <a:avLst/>
          </a:prstGeom>
        </p:spPr>
      </p:pic>
      <p:pic>
        <p:nvPicPr>
          <p:cNvPr id="8" name="Picture 7" descr="A grid with a diagram and a house&#10;&#10;Description automatically generated with medium confidence">
            <a:extLst>
              <a:ext uri="{FF2B5EF4-FFF2-40B4-BE49-F238E27FC236}">
                <a16:creationId xmlns:a16="http://schemas.microsoft.com/office/drawing/2014/main" id="{CE651E14-4DE7-93E9-D81F-51BF573FF21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0929" y="1176093"/>
            <a:ext cx="3689611" cy="2441453"/>
          </a:xfrm>
          <a:prstGeom prst="rect">
            <a:avLst/>
          </a:prstGeom>
        </p:spPr>
      </p:pic>
      <p:pic>
        <p:nvPicPr>
          <p:cNvPr id="10" name="Picture 9" descr="A diagram of a house and a diagram of a house&#10;&#10;Description automatically generated">
            <a:extLst>
              <a:ext uri="{FF2B5EF4-FFF2-40B4-BE49-F238E27FC236}">
                <a16:creationId xmlns:a16="http://schemas.microsoft.com/office/drawing/2014/main" id="{B899912B-1FA6-8BA9-BAF2-5EF49172433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1135" y="1260482"/>
            <a:ext cx="3707899" cy="2436881"/>
          </a:xfrm>
          <a:prstGeom prst="rect">
            <a:avLst/>
          </a:prstGeom>
        </p:spPr>
      </p:pic>
      <p:pic>
        <p:nvPicPr>
          <p:cNvPr id="12" name="Picture 11" descr="A diagram of a house and a diagram of a house&#10;&#10;Description automatically generated">
            <a:extLst>
              <a:ext uri="{FF2B5EF4-FFF2-40B4-BE49-F238E27FC236}">
                <a16:creationId xmlns:a16="http://schemas.microsoft.com/office/drawing/2014/main" id="{F6AEB2B1-5DD3-FE9A-FBA0-E4D89111F33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52" y="4019494"/>
            <a:ext cx="3707899" cy="2464313"/>
          </a:xfrm>
          <a:prstGeom prst="rect">
            <a:avLst/>
          </a:prstGeom>
        </p:spPr>
      </p:pic>
      <p:pic>
        <p:nvPicPr>
          <p:cNvPr id="14" name="Picture 13" descr="A diagram of a house and a diagram of a house&#10;&#10;Description automatically generated">
            <a:extLst>
              <a:ext uri="{FF2B5EF4-FFF2-40B4-BE49-F238E27FC236}">
                <a16:creationId xmlns:a16="http://schemas.microsoft.com/office/drawing/2014/main" id="{C351DBCB-FBF1-E3AB-A412-51819AE12CC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9982" y="4117982"/>
            <a:ext cx="3707899" cy="2464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594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 dir="r"/>
      </p:transition>
    </mc:Choice>
    <mc:Fallback xmlns="">
      <p:transition>
        <p:wipe dir="r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50B5FF-B8E6-3A6C-5BF5-3FB03A2D80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2">
            <a:extLst>
              <a:ext uri="{FF2B5EF4-FFF2-40B4-BE49-F238E27FC236}">
                <a16:creationId xmlns:a16="http://schemas.microsoft.com/office/drawing/2014/main" id="{D9543602-4FA5-A58A-4661-A35959BBB608}"/>
              </a:ext>
            </a:extLst>
          </p:cNvPr>
          <p:cNvSpPr txBox="1">
            <a:spLocks/>
          </p:cNvSpPr>
          <p:nvPr/>
        </p:nvSpPr>
        <p:spPr>
          <a:xfrm>
            <a:off x="0" y="734"/>
            <a:ext cx="10668000" cy="651363"/>
          </a:xfrm>
          <a:prstGeom prst="rect">
            <a:avLst/>
          </a:prstGeom>
          <a:noFill/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CA"/>
            </a:defPPr>
            <a:lvl1pPr algn="ctr">
              <a:defRPr>
                <a:solidFill>
                  <a:schemeClr val="lt1"/>
                </a:solidFill>
                <a:latin typeface="+mn-lt"/>
              </a:defRPr>
            </a:lvl1pPr>
            <a:lvl2pPr>
              <a:defRPr>
                <a:solidFill>
                  <a:schemeClr val="lt1"/>
                </a:solidFill>
                <a:latin typeface="+mn-lt"/>
              </a:defRPr>
            </a:lvl2pPr>
            <a:lvl3pPr>
              <a:defRPr>
                <a:solidFill>
                  <a:schemeClr val="lt1"/>
                </a:solidFill>
                <a:latin typeface="+mn-lt"/>
              </a:defRPr>
            </a:lvl3pPr>
            <a:lvl4pPr>
              <a:defRPr>
                <a:solidFill>
                  <a:schemeClr val="lt1"/>
                </a:solidFill>
                <a:latin typeface="+mn-lt"/>
              </a:defRPr>
            </a:lvl4pPr>
            <a:lvl5pPr>
              <a:defRPr>
                <a:solidFill>
                  <a:schemeClr val="lt1"/>
                </a:solidFill>
                <a:latin typeface="+mn-lt"/>
              </a:defRPr>
            </a:lvl5pPr>
            <a:lvl6pPr>
              <a:defRPr>
                <a:solidFill>
                  <a:schemeClr val="lt1"/>
                </a:solidFill>
                <a:latin typeface="+mn-lt"/>
              </a:defRPr>
            </a:lvl6pPr>
            <a:lvl7pPr>
              <a:defRPr>
                <a:solidFill>
                  <a:schemeClr val="lt1"/>
                </a:solidFill>
                <a:latin typeface="+mn-lt"/>
              </a:defRPr>
            </a:lvl7pPr>
            <a:lvl8pPr>
              <a:defRPr>
                <a:solidFill>
                  <a:schemeClr val="lt1"/>
                </a:solidFill>
                <a:latin typeface="+mn-lt"/>
              </a:defRPr>
            </a:lvl8pPr>
            <a:lvl9pPr>
              <a:defRPr>
                <a:solidFill>
                  <a:schemeClr val="lt1"/>
                </a:solidFill>
                <a:latin typeface="+mn-lt"/>
              </a:defRPr>
            </a:lvl9pPr>
          </a:lstStyle>
          <a:p>
            <a:pPr algn="l"/>
            <a:r>
              <a:rPr lang="en-CA" sz="3600" b="1">
                <a:solidFill>
                  <a:schemeClr val="tx1"/>
                </a:solidFill>
                <a:latin typeface="Garamond" panose="02020404030301010803" pitchFamily="18" charset="0"/>
              </a:rPr>
              <a:t>Graph Traversal Algorithms</a:t>
            </a:r>
            <a:endParaRPr lang="en-US" sz="3600" b="1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776ACAF-6E44-64D1-6615-D5AE7A79F170}"/>
              </a:ext>
            </a:extLst>
          </p:cNvPr>
          <p:cNvSpPr txBox="1"/>
          <p:nvPr/>
        </p:nvSpPr>
        <p:spPr>
          <a:xfrm>
            <a:off x="11310" y="657467"/>
            <a:ext cx="1218069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ea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Garamond" panose="02020404030301010803" pitchFamily="18" charset="0"/>
                <a:ea typeface="Calibri" panose="020F0502020204030204" pitchFamily="34" charset="0"/>
                <a:cs typeface="Arial" panose="020B0604020202020204" pitchFamily="34" charset="0"/>
              </a:rPr>
              <a:t>BFS: Big-O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DFEDDF9B-AB67-F827-B302-1F1DA4710C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70126"/>
            <a:ext cx="7904376" cy="5003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F4ABE2A-6C8D-F8BA-65FB-0F1E273403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2621688"/>
              </p:ext>
            </p:extLst>
          </p:nvPr>
        </p:nvGraphicFramePr>
        <p:xfrm>
          <a:off x="7862081" y="1987587"/>
          <a:ext cx="4242402" cy="42319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3689">
                  <a:extLst>
                    <a:ext uri="{9D8B030D-6E8A-4147-A177-3AD203B41FA5}">
                      <a16:colId xmlns:a16="http://schemas.microsoft.com/office/drawing/2014/main" val="3363496049"/>
                    </a:ext>
                  </a:extLst>
                </a:gridCol>
                <a:gridCol w="1394234">
                  <a:extLst>
                    <a:ext uri="{9D8B030D-6E8A-4147-A177-3AD203B41FA5}">
                      <a16:colId xmlns:a16="http://schemas.microsoft.com/office/drawing/2014/main" val="3288912283"/>
                    </a:ext>
                  </a:extLst>
                </a:gridCol>
                <a:gridCol w="1774479">
                  <a:extLst>
                    <a:ext uri="{9D8B030D-6E8A-4147-A177-3AD203B41FA5}">
                      <a16:colId xmlns:a16="http://schemas.microsoft.com/office/drawing/2014/main" val="2083614980"/>
                    </a:ext>
                  </a:extLst>
                </a:gridCol>
              </a:tblGrid>
              <a:tr h="59395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Notation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To remember </a:t>
                      </a:r>
                      <a:r>
                        <a:rPr lang="en-US">
                          <a:sym typeface="Wingdings" panose="05000000000000000000" pitchFamily="2" charset="2"/>
                        </a:rPr>
                        <a:t></a:t>
                      </a: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08002331"/>
                  </a:ext>
                </a:extLst>
              </a:tr>
              <a:tr h="59395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O(1)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Constant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O(yeah)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82570409"/>
                  </a:ext>
                </a:extLst>
              </a:tr>
              <a:tr h="59395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O(log n)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Logarithmic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O(nice)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59808987"/>
                  </a:ext>
                </a:extLst>
              </a:tr>
              <a:tr h="622141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O(n)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Linear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O(ok)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8312854"/>
                  </a:ext>
                </a:extLst>
              </a:tr>
              <a:tr h="622141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O(n</a:t>
                      </a:r>
                      <a:r>
                        <a:rPr lang="en-US" baseline="30000"/>
                        <a:t>2</a:t>
                      </a:r>
                      <a:r>
                        <a:rPr lang="en-US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Polynomial or algebraic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O(my)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02987556"/>
                  </a:ext>
                </a:extLst>
              </a:tr>
              <a:tr h="59395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O(2</a:t>
                      </a:r>
                      <a:r>
                        <a:rPr lang="en-US" baseline="30000"/>
                        <a:t>n</a:t>
                      </a:r>
                      <a:r>
                        <a:rPr lang="en-US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Exponential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O(no)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37100975"/>
                  </a:ext>
                </a:extLst>
              </a:tr>
              <a:tr h="59395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O(n!)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Factorial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O(mg)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8848730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2356EA47-2669-E93A-37F5-8C7D9BCC740C}"/>
              </a:ext>
            </a:extLst>
          </p:cNvPr>
          <p:cNvSpPr txBox="1"/>
          <p:nvPr/>
        </p:nvSpPr>
        <p:spPr>
          <a:xfrm>
            <a:off x="355348" y="1066966"/>
            <a:ext cx="1182534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400" b="0" i="0" u="none" strike="noStrike" baseline="0">
                <a:latin typeface="+mj-lt"/>
              </a:rPr>
              <a:t>Big </a:t>
            </a:r>
            <a:r>
              <a:rPr lang="en-US" sz="2400" b="0" u="none" strike="noStrike" baseline="0">
                <a:latin typeface="+mj-lt"/>
              </a:rPr>
              <a:t>O</a:t>
            </a:r>
            <a:r>
              <a:rPr lang="en-US" sz="2400" b="0" i="1" u="none" strike="noStrike" baseline="0">
                <a:latin typeface="+mj-lt"/>
              </a:rPr>
              <a:t> </a:t>
            </a:r>
            <a:r>
              <a:rPr lang="en-US" sz="2400" b="0" i="0" u="none" strike="noStrike" baseline="0">
                <a:latin typeface="+mj-lt"/>
              </a:rPr>
              <a:t>notation describes the performance or complexity of an algorithm, usually under the worst-case scenario. Big </a:t>
            </a:r>
            <a:r>
              <a:rPr lang="en-US" sz="2400" b="0" i="1" u="none" strike="noStrike" baseline="0">
                <a:latin typeface="+mj-lt"/>
              </a:rPr>
              <a:t>O </a:t>
            </a:r>
            <a:r>
              <a:rPr lang="en-US" sz="2400" b="0" i="0" u="none" strike="noStrike" baseline="0">
                <a:latin typeface="+mj-lt"/>
              </a:rPr>
              <a:t>notation helps us answer the question, “Will the algorithm scale?”</a:t>
            </a:r>
            <a:endParaRPr lang="en-US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69798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 dir="r"/>
      </p:transition>
    </mc:Choice>
    <mc:Fallback xmlns="">
      <p:transition>
        <p:wipe dir="r"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BE95D8-10A8-A961-8807-7FCF687708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CBED99F-0E6C-9634-8885-67DD083C36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348" y="2731963"/>
            <a:ext cx="7934325" cy="340042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12B67E4-5CB7-DEA2-AD07-FF915580E739}"/>
              </a:ext>
            </a:extLst>
          </p:cNvPr>
          <p:cNvSpPr/>
          <p:nvPr/>
        </p:nvSpPr>
        <p:spPr>
          <a:xfrm>
            <a:off x="8136792" y="2316806"/>
            <a:ext cx="3955121" cy="4234914"/>
          </a:xfrm>
          <a:prstGeom prst="rect">
            <a:avLst/>
          </a:prstGeom>
          <a:solidFill>
            <a:srgbClr val="FFEAA7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4B39BAF-F9F0-808D-2CF1-E71472E1ADAD}"/>
              </a:ext>
            </a:extLst>
          </p:cNvPr>
          <p:cNvSpPr/>
          <p:nvPr/>
        </p:nvSpPr>
        <p:spPr>
          <a:xfrm>
            <a:off x="9820185" y="4821972"/>
            <a:ext cx="566690" cy="31079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684E8A9-A9A6-44EB-4893-3858E057A8B0}"/>
              </a:ext>
            </a:extLst>
          </p:cNvPr>
          <p:cNvSpPr/>
          <p:nvPr/>
        </p:nvSpPr>
        <p:spPr>
          <a:xfrm>
            <a:off x="9321554" y="4065891"/>
            <a:ext cx="878889" cy="31079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2">
            <a:extLst>
              <a:ext uri="{FF2B5EF4-FFF2-40B4-BE49-F238E27FC236}">
                <a16:creationId xmlns:a16="http://schemas.microsoft.com/office/drawing/2014/main" id="{1051B310-0568-CFF3-F60A-6137D9B526D9}"/>
              </a:ext>
            </a:extLst>
          </p:cNvPr>
          <p:cNvSpPr txBox="1">
            <a:spLocks/>
          </p:cNvSpPr>
          <p:nvPr/>
        </p:nvSpPr>
        <p:spPr>
          <a:xfrm>
            <a:off x="0" y="734"/>
            <a:ext cx="10668000" cy="651363"/>
          </a:xfrm>
          <a:prstGeom prst="rect">
            <a:avLst/>
          </a:prstGeom>
          <a:noFill/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CA"/>
            </a:defPPr>
            <a:lvl1pPr algn="ctr">
              <a:defRPr>
                <a:solidFill>
                  <a:schemeClr val="lt1"/>
                </a:solidFill>
                <a:latin typeface="+mn-lt"/>
              </a:defRPr>
            </a:lvl1pPr>
            <a:lvl2pPr>
              <a:defRPr>
                <a:solidFill>
                  <a:schemeClr val="lt1"/>
                </a:solidFill>
                <a:latin typeface="+mn-lt"/>
              </a:defRPr>
            </a:lvl2pPr>
            <a:lvl3pPr>
              <a:defRPr>
                <a:solidFill>
                  <a:schemeClr val="lt1"/>
                </a:solidFill>
                <a:latin typeface="+mn-lt"/>
              </a:defRPr>
            </a:lvl3pPr>
            <a:lvl4pPr>
              <a:defRPr>
                <a:solidFill>
                  <a:schemeClr val="lt1"/>
                </a:solidFill>
                <a:latin typeface="+mn-lt"/>
              </a:defRPr>
            </a:lvl4pPr>
            <a:lvl5pPr>
              <a:defRPr>
                <a:solidFill>
                  <a:schemeClr val="lt1"/>
                </a:solidFill>
                <a:latin typeface="+mn-lt"/>
              </a:defRPr>
            </a:lvl5pPr>
            <a:lvl6pPr>
              <a:defRPr>
                <a:solidFill>
                  <a:schemeClr val="lt1"/>
                </a:solidFill>
                <a:latin typeface="+mn-lt"/>
              </a:defRPr>
            </a:lvl6pPr>
            <a:lvl7pPr>
              <a:defRPr>
                <a:solidFill>
                  <a:schemeClr val="lt1"/>
                </a:solidFill>
                <a:latin typeface="+mn-lt"/>
              </a:defRPr>
            </a:lvl7pPr>
            <a:lvl8pPr>
              <a:defRPr>
                <a:solidFill>
                  <a:schemeClr val="lt1"/>
                </a:solidFill>
                <a:latin typeface="+mn-lt"/>
              </a:defRPr>
            </a:lvl8pPr>
            <a:lvl9pPr>
              <a:defRPr>
                <a:solidFill>
                  <a:schemeClr val="lt1"/>
                </a:solidFill>
                <a:latin typeface="+mn-lt"/>
              </a:defRPr>
            </a:lvl9pPr>
          </a:lstStyle>
          <a:p>
            <a:pPr algn="l"/>
            <a:r>
              <a:rPr lang="en-CA" sz="3600" b="1">
                <a:solidFill>
                  <a:schemeClr val="tx1"/>
                </a:solidFill>
                <a:latin typeface="Garamond" panose="02020404030301010803" pitchFamily="18" charset="0"/>
              </a:rPr>
              <a:t>Graph Traversal Algorithms</a:t>
            </a:r>
            <a:endParaRPr lang="en-US" sz="3600" b="1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3BD3937-6063-60BE-177F-421B9CFEF6D4}"/>
              </a:ext>
            </a:extLst>
          </p:cNvPr>
          <p:cNvSpPr txBox="1"/>
          <p:nvPr/>
        </p:nvSpPr>
        <p:spPr>
          <a:xfrm>
            <a:off x="11310" y="657467"/>
            <a:ext cx="1218069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ea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>
                <a:latin typeface="Garamond" panose="02020404030301010803" pitchFamily="18" charset="0"/>
                <a:ea typeface="Calibri" panose="020F0502020204030204" pitchFamily="34" charset="0"/>
                <a:cs typeface="Arial" panose="020B0604020202020204" pitchFamily="34" charset="0"/>
              </a:rPr>
              <a:t>BFS: Big-O</a:t>
            </a:r>
            <a:endParaRPr lang="en-US" b="1" dirty="0">
              <a:latin typeface="Garamond" panose="02020404030301010803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6FC642-F7A4-5844-F4B2-EDBAC0AFEEBB}"/>
              </a:ext>
            </a:extLst>
          </p:cNvPr>
          <p:cNvSpPr txBox="1"/>
          <p:nvPr/>
        </p:nvSpPr>
        <p:spPr>
          <a:xfrm>
            <a:off x="355348" y="1066966"/>
            <a:ext cx="11825341" cy="14990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sz="2400" b="0" i="0" u="none" strike="noStrike" baseline="0">
                <a:latin typeface="+mj-lt"/>
              </a:rPr>
              <a:t>Assume a computer with a processor speed of </a:t>
            </a:r>
            <a:r>
              <a:rPr lang="en-US" sz="2400" b="1" i="0" u="none" strike="noStrike" baseline="0">
                <a:latin typeface="+mj-lt"/>
              </a:rPr>
              <a:t>one million operations per second </a:t>
            </a:r>
            <a:r>
              <a:rPr lang="en-US" sz="2400" b="0" i="0" u="none" strike="noStrike" baseline="0">
                <a:latin typeface="+mj-lt"/>
              </a:rPr>
              <a:t>is used to handle a problem of size n = 20,000. The following table shows the running time according to the big O notation of the algorithm used to solve this problem.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1DE762-C968-53ED-85B7-9B8E0D72CAF3}"/>
              </a:ext>
            </a:extLst>
          </p:cNvPr>
          <p:cNvSpPr txBox="1"/>
          <p:nvPr/>
        </p:nvSpPr>
        <p:spPr>
          <a:xfrm>
            <a:off x="446103" y="6165817"/>
            <a:ext cx="4711823" cy="4800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i="0" u="none" strike="noStrike" baseline="0">
                <a:latin typeface="+mj-lt"/>
              </a:rPr>
              <a:t>The time complexity of BFS is O(b</a:t>
            </a:r>
            <a:r>
              <a:rPr lang="en-US" sz="2400" b="0" i="0" u="none" baseline="30000">
                <a:latin typeface="+mj-lt"/>
              </a:rPr>
              <a:t>d</a:t>
            </a:r>
            <a:r>
              <a:rPr lang="en-US" sz="2400" b="0" i="0" u="none" strike="noStrike" baseline="0">
                <a:latin typeface="+mj-lt"/>
              </a:rPr>
              <a:t>).</a:t>
            </a:r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7E4C4F7-F643-5DAA-C6DE-4FBDD7290A51}"/>
              </a:ext>
            </a:extLst>
          </p:cNvPr>
          <p:cNvSpPr txBox="1"/>
          <p:nvPr/>
        </p:nvSpPr>
        <p:spPr>
          <a:xfrm>
            <a:off x="8136792" y="2352318"/>
            <a:ext cx="395512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CA" sz="2000" b="1" dirty="0">
                <a:latin typeface="Garamond" panose="02020404030301010803" pitchFamily="18" charset="0"/>
                <a:ea typeface="Calibri" panose="020F0502020204030204" pitchFamily="34" charset="0"/>
                <a:cs typeface="Arial" panose="020B0604020202020204" pitchFamily="34" charset="0"/>
              </a:rPr>
              <a:t>Example: Ticket pricing problem</a:t>
            </a:r>
            <a:endParaRPr lang="en-US" sz="2000" b="1" dirty="0">
              <a:latin typeface="Garamond" panose="02020404030301010803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C335405-237B-3E4F-B360-B639917BE21F}"/>
                  </a:ext>
                </a:extLst>
              </p:cNvPr>
              <p:cNvSpPr txBox="1"/>
              <p:nvPr/>
            </p:nvSpPr>
            <p:spPr>
              <a:xfrm>
                <a:off x="8239896" y="2865822"/>
                <a:ext cx="3748911" cy="31303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=−</m:t>
                    </m:r>
                  </m:oMath>
                </a14:m>
                <a:r>
                  <a:rPr lang="en-US" sz="2000" b="0" dirty="0"/>
                  <a:t>20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+6,000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−35,000</m:t>
                    </m:r>
                  </m:oMath>
                </a14:m>
                <a:endParaRPr lang="en-US" sz="2000" b="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C335405-237B-3E4F-B360-B639917BE2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9896" y="2865822"/>
                <a:ext cx="3748911" cy="313034"/>
              </a:xfrm>
              <a:prstGeom prst="rect">
                <a:avLst/>
              </a:prstGeom>
              <a:blipFill>
                <a:blip r:embed="rId4"/>
                <a:stretch>
                  <a:fillRect l="-3252" t="-25490" r="-1463" b="-4902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A19C243-30E0-A7CC-6146-F4F540DAA158}"/>
                  </a:ext>
                </a:extLst>
              </p:cNvPr>
              <p:cNvSpPr txBox="1"/>
              <p:nvPr/>
            </p:nvSpPr>
            <p:spPr>
              <a:xfrm>
                <a:off x="8136792" y="3344788"/>
                <a:ext cx="3955121" cy="31679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/>
                <a:r>
                  <a:rPr lang="en-US" sz="2000" b="0" i="0" u="none" strike="noStrike" baseline="0" dirty="0">
                    <a:latin typeface="+mj-lt"/>
                  </a:rPr>
                  <a:t>Highest growth rate is the one with the largest exponent as a function of </a:t>
                </a:r>
                <a:r>
                  <a:rPr lang="en-US" sz="2000" b="0" i="1" u="none" strike="noStrike" baseline="0" dirty="0">
                    <a:latin typeface="+mj-lt"/>
                  </a:rPr>
                  <a:t>x</a:t>
                </a:r>
                <a:r>
                  <a:rPr lang="en-US" sz="2000" b="0" u="none" strike="noStrike" baseline="0" dirty="0">
                    <a:latin typeface="+mj-lt"/>
                  </a:rPr>
                  <a:t>, which is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2000" b="0" dirty="0"/>
                  <a:t>20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000" dirty="0">
                  <a:latin typeface="+mj-lt"/>
                </a:endParaRPr>
              </a:p>
              <a:p>
                <a:pPr algn="l"/>
                <a:r>
                  <a:rPr lang="en-US" sz="2000" dirty="0">
                    <a:latin typeface="+mj-lt"/>
                  </a:rPr>
                  <a:t>Dropping the multiplier results in the simplified form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  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000" dirty="0">
                  <a:latin typeface="+mj-lt"/>
                </a:endParaRPr>
              </a:p>
              <a:p>
                <a:r>
                  <a:rPr lang="en-US" sz="1800" b="0" u="none" strike="noStrike" baseline="0" dirty="0">
                    <a:latin typeface="+mj-lt"/>
                  </a:rPr>
                  <a:t>So 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en-US" sz="18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US" sz="1800" b="0" u="none" strike="noStrike" baseline="0" dirty="0">
                    <a:latin typeface="+mj-lt"/>
                  </a:rPr>
                  <a:t> is a </a:t>
                </a:r>
                <a:r>
                  <a:rPr lang="en-US" sz="1800" b="1" u="none" strike="noStrike" baseline="0" dirty="0">
                    <a:latin typeface="+mj-lt"/>
                  </a:rPr>
                  <a:t>big O of n</a:t>
                </a:r>
                <a:r>
                  <a:rPr lang="en-US" sz="1800" b="1" u="none" strike="noStrike" baseline="30000" dirty="0">
                    <a:latin typeface="+mj-lt"/>
                  </a:rPr>
                  <a:t>2</a:t>
                </a:r>
                <a:r>
                  <a:rPr lang="en-US" sz="1800" b="0" u="none" strike="noStrike" baseline="0" dirty="0">
                    <a:latin typeface="+mj-lt"/>
                  </a:rPr>
                  <a:t>, where n is the size of the decision variable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1800" b="0" u="none" strike="noStrike" baseline="0" dirty="0">
                    <a:latin typeface="+mj-lt"/>
                  </a:rPr>
                  <a:t> and</a:t>
                </a:r>
              </a:p>
              <a:p>
                <a:r>
                  <a:rPr lang="en-US" sz="1800" b="0" u="none" strike="noStrike" baseline="0" dirty="0">
                    <a:latin typeface="+mj-lt"/>
                  </a:rPr>
                  <a:t>pronounced “</a:t>
                </a:r>
                <a:r>
                  <a:rPr lang="en-US" sz="1800" b="1" u="none" strike="noStrike" baseline="0" dirty="0">
                    <a:latin typeface="+mj-lt"/>
                  </a:rPr>
                  <a:t>order n squared</a:t>
                </a:r>
                <a:r>
                  <a:rPr lang="en-US" sz="1800" b="0" u="none" strike="noStrike" baseline="0" dirty="0">
                    <a:latin typeface="+mj-lt"/>
                  </a:rPr>
                  <a:t>” or “</a:t>
                </a:r>
                <a:r>
                  <a:rPr lang="en-US" sz="1800" b="1" u="none" strike="noStrike" baseline="0" dirty="0">
                    <a:latin typeface="+mj-lt"/>
                  </a:rPr>
                  <a:t>O of n squared</a:t>
                </a:r>
                <a:r>
                  <a:rPr lang="en-US" sz="1800" b="0" u="none" strike="noStrike" baseline="0" dirty="0">
                    <a:latin typeface="+mj-lt"/>
                  </a:rPr>
                  <a:t>”),</a:t>
                </a:r>
                <a:endParaRPr lang="en-US" sz="2000" dirty="0">
                  <a:latin typeface="+mj-lt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A19C243-30E0-A7CC-6146-F4F540DAA1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6792" y="3344788"/>
                <a:ext cx="3955121" cy="3167919"/>
              </a:xfrm>
              <a:prstGeom prst="rect">
                <a:avLst/>
              </a:prstGeom>
              <a:blipFill>
                <a:blip r:embed="rId5"/>
                <a:stretch>
                  <a:fillRect l="-1695" t="-578" r="-1695" b="-231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21040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 dir="r"/>
      </p:transition>
    </mc:Choice>
    <mc:Fallback xmlns="">
      <p:transition>
        <p:wipe dir="r"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28A3FF-DA5A-4CE2-9C1A-B664C38FEF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2">
            <a:extLst>
              <a:ext uri="{FF2B5EF4-FFF2-40B4-BE49-F238E27FC236}">
                <a16:creationId xmlns:a16="http://schemas.microsoft.com/office/drawing/2014/main" id="{80048AF5-9E5F-EDDC-9D27-C8D5EEFA0A71}"/>
              </a:ext>
            </a:extLst>
          </p:cNvPr>
          <p:cNvSpPr txBox="1">
            <a:spLocks/>
          </p:cNvSpPr>
          <p:nvPr/>
        </p:nvSpPr>
        <p:spPr>
          <a:xfrm>
            <a:off x="0" y="734"/>
            <a:ext cx="10668000" cy="651363"/>
          </a:xfrm>
          <a:prstGeom prst="rect">
            <a:avLst/>
          </a:prstGeom>
          <a:noFill/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CA"/>
            </a:defPPr>
            <a:lvl1pPr algn="ctr">
              <a:defRPr>
                <a:solidFill>
                  <a:schemeClr val="lt1"/>
                </a:solidFill>
                <a:latin typeface="+mn-lt"/>
              </a:defRPr>
            </a:lvl1pPr>
            <a:lvl2pPr>
              <a:defRPr>
                <a:solidFill>
                  <a:schemeClr val="lt1"/>
                </a:solidFill>
                <a:latin typeface="+mn-lt"/>
              </a:defRPr>
            </a:lvl2pPr>
            <a:lvl3pPr>
              <a:defRPr>
                <a:solidFill>
                  <a:schemeClr val="lt1"/>
                </a:solidFill>
                <a:latin typeface="+mn-lt"/>
              </a:defRPr>
            </a:lvl3pPr>
            <a:lvl4pPr>
              <a:defRPr>
                <a:solidFill>
                  <a:schemeClr val="lt1"/>
                </a:solidFill>
                <a:latin typeface="+mn-lt"/>
              </a:defRPr>
            </a:lvl4pPr>
            <a:lvl5pPr>
              <a:defRPr>
                <a:solidFill>
                  <a:schemeClr val="lt1"/>
                </a:solidFill>
                <a:latin typeface="+mn-lt"/>
              </a:defRPr>
            </a:lvl5pPr>
            <a:lvl6pPr>
              <a:defRPr>
                <a:solidFill>
                  <a:schemeClr val="lt1"/>
                </a:solidFill>
                <a:latin typeface="+mn-lt"/>
              </a:defRPr>
            </a:lvl6pPr>
            <a:lvl7pPr>
              <a:defRPr>
                <a:solidFill>
                  <a:schemeClr val="lt1"/>
                </a:solidFill>
                <a:latin typeface="+mn-lt"/>
              </a:defRPr>
            </a:lvl7pPr>
            <a:lvl8pPr>
              <a:defRPr>
                <a:solidFill>
                  <a:schemeClr val="lt1"/>
                </a:solidFill>
                <a:latin typeface="+mn-lt"/>
              </a:defRPr>
            </a:lvl8pPr>
            <a:lvl9pPr>
              <a:defRPr>
                <a:solidFill>
                  <a:schemeClr val="lt1"/>
                </a:solidFill>
                <a:latin typeface="+mn-lt"/>
              </a:defRPr>
            </a:lvl9pPr>
          </a:lstStyle>
          <a:p>
            <a:pPr algn="l"/>
            <a:r>
              <a:rPr lang="en-CA" sz="3600" b="1">
                <a:solidFill>
                  <a:schemeClr val="tx1"/>
                </a:solidFill>
                <a:latin typeface="Garamond" panose="02020404030301010803" pitchFamily="18" charset="0"/>
              </a:rPr>
              <a:t>Graph Traversal Algorithms</a:t>
            </a:r>
            <a:endParaRPr lang="en-US" sz="3600" b="1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18E7066-364D-BEBE-8A0D-935229D4DC23}"/>
              </a:ext>
            </a:extLst>
          </p:cNvPr>
          <p:cNvSpPr txBox="1"/>
          <p:nvPr/>
        </p:nvSpPr>
        <p:spPr>
          <a:xfrm>
            <a:off x="11310" y="657467"/>
            <a:ext cx="1218069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ea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>
                <a:latin typeface="Garamond" panose="02020404030301010803" pitchFamily="18" charset="0"/>
                <a:ea typeface="Calibri" panose="020F0502020204030204" pitchFamily="34" charset="0"/>
                <a:cs typeface="Arial" panose="020B0604020202020204" pitchFamily="34" charset="0"/>
              </a:rPr>
              <a:t>BFS: Space Complexity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7E5F83-7B50-5E28-09D2-C78BEE0BD41A}"/>
              </a:ext>
            </a:extLst>
          </p:cNvPr>
          <p:cNvSpPr txBox="1"/>
          <p:nvPr/>
        </p:nvSpPr>
        <p:spPr>
          <a:xfrm>
            <a:off x="355348" y="1066966"/>
            <a:ext cx="11825341" cy="20530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sz="2400" b="0" i="0" u="none" strike="noStrike" baseline="0">
                <a:latin typeface="+mj-lt"/>
              </a:rPr>
              <a:t>In BFS, every node generated must remain in memory. </a:t>
            </a:r>
          </a:p>
          <a:p>
            <a:pPr algn="l">
              <a:lnSpc>
                <a:spcPct val="130000"/>
              </a:lnSpc>
            </a:pPr>
            <a:r>
              <a:rPr lang="en-US" sz="2400" b="0" i="0" u="none" strike="noStrike" baseline="0">
                <a:latin typeface="+mj-lt"/>
              </a:rPr>
              <a:t>The number of nodes generated is at most </a:t>
            </a:r>
            <a:r>
              <a:rPr lang="en-US" sz="2400" b="1" i="0" u="none" strike="noStrike" baseline="0">
                <a:latin typeface="+mj-lt"/>
              </a:rPr>
              <a:t>O(b</a:t>
            </a:r>
            <a:r>
              <a:rPr lang="en-US" sz="2400" b="1" i="0" u="none" strike="noStrike" baseline="30000">
                <a:latin typeface="+mj-lt"/>
              </a:rPr>
              <a:t>d</a:t>
            </a:r>
            <a:r>
              <a:rPr lang="en-US" sz="2400" b="1" i="0" u="none" strike="noStrike" baseline="0">
                <a:latin typeface="+mj-lt"/>
              </a:rPr>
              <a:t>)</a:t>
            </a:r>
            <a:r>
              <a:rPr lang="en-US" sz="2400" b="0" i="0" u="none" strike="noStrike" baseline="0">
                <a:latin typeface="+mj-lt"/>
              </a:rPr>
              <a:t>, where b represents the maximum branching factor for each node (i.e., the number of children the node has) and d is the depth one must expand to reach the goal. </a:t>
            </a:r>
          </a:p>
        </p:txBody>
      </p:sp>
      <p:pic>
        <p:nvPicPr>
          <p:cNvPr id="3" name="Picture 2" descr="A diagram of a house and a graph&#10;&#10;Description automatically generated">
            <a:extLst>
              <a:ext uri="{FF2B5EF4-FFF2-40B4-BE49-F238E27FC236}">
                <a16:creationId xmlns:a16="http://schemas.microsoft.com/office/drawing/2014/main" id="{270E96D0-99AB-3492-56CA-61790394D9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8051" y="3000652"/>
            <a:ext cx="5713914" cy="361321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E204124-9CF9-740A-562C-B818C89AC77D}"/>
              </a:ext>
            </a:extLst>
          </p:cNvPr>
          <p:cNvSpPr txBox="1"/>
          <p:nvPr/>
        </p:nvSpPr>
        <p:spPr>
          <a:xfrm>
            <a:off x="417491" y="3120029"/>
            <a:ext cx="6054329" cy="14990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sz="2400" b="0" i="0" u="none" strike="noStrike" baseline="0">
                <a:latin typeface="+mj-lt"/>
              </a:rPr>
              <a:t>In the previous example, with E as a goal node (b=2, d=3), the total number of traversed nodes is 2</a:t>
            </a:r>
            <a:r>
              <a:rPr lang="en-US" sz="2400" b="0" i="0" u="none" strike="noStrike" baseline="30000">
                <a:latin typeface="+mj-lt"/>
              </a:rPr>
              <a:t>3</a:t>
            </a:r>
            <a:r>
              <a:rPr lang="en-US" sz="2400" b="0" i="0" u="none" strike="noStrike" baseline="0">
                <a:latin typeface="+mj-lt"/>
              </a:rPr>
              <a:t>=8, including the start node.</a:t>
            </a:r>
          </a:p>
        </p:txBody>
      </p:sp>
    </p:spTree>
    <p:extLst>
      <p:ext uri="{BB962C8B-B14F-4D97-AF65-F5344CB8AC3E}">
        <p14:creationId xmlns:p14="http://schemas.microsoft.com/office/powerpoint/2010/main" val="618926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 dir="r"/>
      </p:transition>
    </mc:Choice>
    <mc:Fallback xmlns="">
      <p:transition>
        <p:wipe dir="r"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E244BA-ADC6-2DEE-A7EE-A69E18C31E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2">
            <a:extLst>
              <a:ext uri="{FF2B5EF4-FFF2-40B4-BE49-F238E27FC236}">
                <a16:creationId xmlns:a16="http://schemas.microsoft.com/office/drawing/2014/main" id="{64AAA9F3-5649-302E-B3EE-6270CC4B936C}"/>
              </a:ext>
            </a:extLst>
          </p:cNvPr>
          <p:cNvSpPr txBox="1">
            <a:spLocks/>
          </p:cNvSpPr>
          <p:nvPr/>
        </p:nvSpPr>
        <p:spPr>
          <a:xfrm>
            <a:off x="0" y="734"/>
            <a:ext cx="10668000" cy="651363"/>
          </a:xfrm>
          <a:prstGeom prst="rect">
            <a:avLst/>
          </a:prstGeom>
          <a:noFill/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CA"/>
            </a:defPPr>
            <a:lvl1pPr algn="ctr">
              <a:defRPr>
                <a:solidFill>
                  <a:schemeClr val="lt1"/>
                </a:solidFill>
                <a:latin typeface="+mn-lt"/>
              </a:defRPr>
            </a:lvl1pPr>
            <a:lvl2pPr>
              <a:defRPr>
                <a:solidFill>
                  <a:schemeClr val="lt1"/>
                </a:solidFill>
                <a:latin typeface="+mn-lt"/>
              </a:defRPr>
            </a:lvl2pPr>
            <a:lvl3pPr>
              <a:defRPr>
                <a:solidFill>
                  <a:schemeClr val="lt1"/>
                </a:solidFill>
                <a:latin typeface="+mn-lt"/>
              </a:defRPr>
            </a:lvl3pPr>
            <a:lvl4pPr>
              <a:defRPr>
                <a:solidFill>
                  <a:schemeClr val="lt1"/>
                </a:solidFill>
                <a:latin typeface="+mn-lt"/>
              </a:defRPr>
            </a:lvl4pPr>
            <a:lvl5pPr>
              <a:defRPr>
                <a:solidFill>
                  <a:schemeClr val="lt1"/>
                </a:solidFill>
                <a:latin typeface="+mn-lt"/>
              </a:defRPr>
            </a:lvl5pPr>
            <a:lvl6pPr>
              <a:defRPr>
                <a:solidFill>
                  <a:schemeClr val="lt1"/>
                </a:solidFill>
                <a:latin typeface="+mn-lt"/>
              </a:defRPr>
            </a:lvl6pPr>
            <a:lvl7pPr>
              <a:defRPr>
                <a:solidFill>
                  <a:schemeClr val="lt1"/>
                </a:solidFill>
                <a:latin typeface="+mn-lt"/>
              </a:defRPr>
            </a:lvl7pPr>
            <a:lvl8pPr>
              <a:defRPr>
                <a:solidFill>
                  <a:schemeClr val="lt1"/>
                </a:solidFill>
                <a:latin typeface="+mn-lt"/>
              </a:defRPr>
            </a:lvl8pPr>
            <a:lvl9pPr>
              <a:defRPr>
                <a:solidFill>
                  <a:schemeClr val="lt1"/>
                </a:solidFill>
                <a:latin typeface="+mn-lt"/>
              </a:defRPr>
            </a:lvl9pPr>
          </a:lstStyle>
          <a:p>
            <a:pPr algn="l"/>
            <a:r>
              <a:rPr lang="en-CA" sz="3600" b="1">
                <a:solidFill>
                  <a:schemeClr val="tx1"/>
                </a:solidFill>
                <a:latin typeface="Garamond" panose="02020404030301010803" pitchFamily="18" charset="0"/>
              </a:rPr>
              <a:t>Graph Traversal Algorithms</a:t>
            </a:r>
            <a:endParaRPr lang="en-US" sz="3600" b="1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7A94FD6-B981-466D-56FE-DD200ABED729}"/>
              </a:ext>
            </a:extLst>
          </p:cNvPr>
          <p:cNvSpPr txBox="1"/>
          <p:nvPr/>
        </p:nvSpPr>
        <p:spPr>
          <a:xfrm>
            <a:off x="11310" y="657467"/>
            <a:ext cx="1218069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ea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>
                <a:latin typeface="Garamond" panose="02020404030301010803" pitchFamily="18" charset="0"/>
                <a:ea typeface="Calibri" panose="020F0502020204030204" pitchFamily="34" charset="0"/>
                <a:cs typeface="Arial" panose="020B0604020202020204" pitchFamily="34" charset="0"/>
              </a:rPr>
              <a:t>BFS: Time and Space Complexity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7DDDE8-DA54-C2B0-483F-F22DAE053309}"/>
              </a:ext>
            </a:extLst>
          </p:cNvPr>
          <p:cNvSpPr txBox="1"/>
          <p:nvPr/>
        </p:nvSpPr>
        <p:spPr>
          <a:xfrm>
            <a:off x="355348" y="1066966"/>
            <a:ext cx="11825341" cy="10189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sz="2400" b="0" i="0" u="none" strike="noStrike" baseline="0">
                <a:latin typeface="+mj-lt"/>
              </a:rPr>
              <a:t>Let’s consider a graph with a constant branching factor b = 5, nodes of size 1 KB, and a limit of 1,000 nodes scanned per second. The total number of nodes N is given by the following equation: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E0095E3-3E43-B780-DC65-9359D6E5D1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9646" y="2185835"/>
            <a:ext cx="1943100" cy="6191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BA36E32-2059-6BE3-0075-3114500E29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659" y="3560037"/>
            <a:ext cx="6593490" cy="303607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D622154-DC2C-F5CA-F0AF-4BE239FC8558}"/>
              </a:ext>
            </a:extLst>
          </p:cNvPr>
          <p:cNvSpPr txBox="1"/>
          <p:nvPr/>
        </p:nvSpPr>
        <p:spPr>
          <a:xfrm>
            <a:off x="366659" y="2945598"/>
            <a:ext cx="11825341" cy="4834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latin typeface="+mj-lt"/>
              </a:rPr>
              <a:t>The following table shows the time and memory requirements to traverse this graph using BFS.</a:t>
            </a:r>
          </a:p>
        </p:txBody>
      </p:sp>
    </p:spTree>
    <p:extLst>
      <p:ext uri="{BB962C8B-B14F-4D97-AF65-F5344CB8AC3E}">
        <p14:creationId xmlns:p14="http://schemas.microsoft.com/office/powerpoint/2010/main" val="2568656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 dir="r"/>
      </p:transition>
    </mc:Choice>
    <mc:Fallback xmlns="">
      <p:transition>
        <p:wipe dir="r"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drek4537l1klr.cloudfront.net/khamis/v-10/Figures/03__image07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1199895"/>
            <a:ext cx="5486400" cy="5112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2"/>
          <p:cNvSpPr txBox="1">
            <a:spLocks/>
          </p:cNvSpPr>
          <p:nvPr/>
        </p:nvSpPr>
        <p:spPr>
          <a:xfrm>
            <a:off x="0" y="734"/>
            <a:ext cx="10668000" cy="651363"/>
          </a:xfrm>
          <a:prstGeom prst="rect">
            <a:avLst/>
          </a:prstGeom>
          <a:noFill/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CA"/>
            </a:defPPr>
            <a:lvl1pPr algn="ctr">
              <a:defRPr>
                <a:solidFill>
                  <a:schemeClr val="lt1"/>
                </a:solidFill>
                <a:latin typeface="+mn-lt"/>
              </a:defRPr>
            </a:lvl1pPr>
            <a:lvl2pPr>
              <a:defRPr>
                <a:solidFill>
                  <a:schemeClr val="lt1"/>
                </a:solidFill>
                <a:latin typeface="+mn-lt"/>
              </a:defRPr>
            </a:lvl2pPr>
            <a:lvl3pPr>
              <a:defRPr>
                <a:solidFill>
                  <a:schemeClr val="lt1"/>
                </a:solidFill>
                <a:latin typeface="+mn-lt"/>
              </a:defRPr>
            </a:lvl3pPr>
            <a:lvl4pPr>
              <a:defRPr>
                <a:solidFill>
                  <a:schemeClr val="lt1"/>
                </a:solidFill>
                <a:latin typeface="+mn-lt"/>
              </a:defRPr>
            </a:lvl4pPr>
            <a:lvl5pPr>
              <a:defRPr>
                <a:solidFill>
                  <a:schemeClr val="lt1"/>
                </a:solidFill>
                <a:latin typeface="+mn-lt"/>
              </a:defRPr>
            </a:lvl5pPr>
            <a:lvl6pPr>
              <a:defRPr>
                <a:solidFill>
                  <a:schemeClr val="lt1"/>
                </a:solidFill>
                <a:latin typeface="+mn-lt"/>
              </a:defRPr>
            </a:lvl6pPr>
            <a:lvl7pPr>
              <a:defRPr>
                <a:solidFill>
                  <a:schemeClr val="lt1"/>
                </a:solidFill>
                <a:latin typeface="+mn-lt"/>
              </a:defRPr>
            </a:lvl7pPr>
            <a:lvl8pPr>
              <a:defRPr>
                <a:solidFill>
                  <a:schemeClr val="lt1"/>
                </a:solidFill>
                <a:latin typeface="+mn-lt"/>
              </a:defRPr>
            </a:lvl8pPr>
            <a:lvl9pPr>
              <a:defRPr>
                <a:solidFill>
                  <a:schemeClr val="lt1"/>
                </a:solidFill>
                <a:latin typeface="+mn-lt"/>
              </a:defRPr>
            </a:lvl9pPr>
          </a:lstStyle>
          <a:p>
            <a:pPr algn="l"/>
            <a:r>
              <a:rPr lang="en-CA" sz="3600" b="1">
                <a:solidFill>
                  <a:schemeClr val="tx1"/>
                </a:solidFill>
                <a:latin typeface="Garamond" panose="02020404030301010803" pitchFamily="18" charset="0"/>
              </a:rPr>
              <a:t>Graph Traversal Algorithms</a:t>
            </a:r>
            <a:endParaRPr lang="en-US" sz="3600" b="1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777778B-D2C1-4113-873E-B7E286427A5A}"/>
              </a:ext>
            </a:extLst>
          </p:cNvPr>
          <p:cNvSpPr txBox="1"/>
          <p:nvPr/>
        </p:nvSpPr>
        <p:spPr>
          <a:xfrm>
            <a:off x="11310" y="657467"/>
            <a:ext cx="1218069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ea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>
                <a:latin typeface="Garamond" panose="02020404030301010803" pitchFamily="18" charset="0"/>
                <a:ea typeface="Calibri" panose="020F0502020204030204" pitchFamily="34" charset="0"/>
                <a:cs typeface="Arial" panose="020B0604020202020204" pitchFamily="34" charset="0"/>
              </a:rPr>
              <a:t>Breadth-first Search (BFS): UofT Routing Problem</a:t>
            </a:r>
          </a:p>
        </p:txBody>
      </p:sp>
      <p:sp>
        <p:nvSpPr>
          <p:cNvPr id="6" name="Rectangle 5"/>
          <p:cNvSpPr/>
          <p:nvPr/>
        </p:nvSpPr>
        <p:spPr>
          <a:xfrm>
            <a:off x="223837" y="6503279"/>
            <a:ext cx="9834563" cy="32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400">
                <a:latin typeface="Garamond" panose="02020404030301010803" pitchFamily="18" charset="0"/>
              </a:rPr>
              <a:t>Check: </a:t>
            </a:r>
            <a:r>
              <a:rPr lang="en-CA" sz="1400">
                <a:latin typeface="Garamond" panose="02020404030301010803" pitchFamily="18" charset="0"/>
                <a:hlinkClick r:id="rId4"/>
              </a:rPr>
              <a:t>https://github.com/Optimization-Algorithms-Book/Code-Listings/blob/main/Chapter%203/Listing%203.11_comparison.ipynb</a:t>
            </a:r>
            <a:r>
              <a:rPr lang="en-CA" sz="1400">
                <a:latin typeface="Garamond" panose="02020404030301010803" pitchFamily="18" charset="0"/>
              </a:rPr>
              <a:t> </a:t>
            </a:r>
          </a:p>
        </p:txBody>
      </p:sp>
      <p:sp>
        <p:nvSpPr>
          <p:cNvPr id="9" name="Rectangle 8"/>
          <p:cNvSpPr/>
          <p:nvPr/>
        </p:nvSpPr>
        <p:spPr>
          <a:xfrm>
            <a:off x="-19050" y="5486400"/>
            <a:ext cx="3962400" cy="6093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CA" sz="1400" err="1">
                <a:latin typeface="Garamond" panose="02020404030301010803" pitchFamily="18" charset="0"/>
              </a:rPr>
              <a:t>destination_point</a:t>
            </a:r>
            <a:r>
              <a:rPr lang="en-CA" sz="1400">
                <a:latin typeface="Garamond" panose="02020404030301010803" pitchFamily="18" charset="0"/>
              </a:rPr>
              <a:t> = (43.659659, -79.397669) </a:t>
            </a:r>
          </a:p>
          <a:p>
            <a:pPr algn="r"/>
            <a:r>
              <a:rPr lang="en-CA" sz="1400">
                <a:latin typeface="Garamond" panose="02020404030301010803" pitchFamily="18" charset="0"/>
              </a:rPr>
              <a:t># </a:t>
            </a:r>
            <a:r>
              <a:rPr lang="en-CA" sz="1400" err="1">
                <a:latin typeface="Garamond" panose="02020404030301010803" pitchFamily="18" charset="0"/>
              </a:rPr>
              <a:t>Bahen</a:t>
            </a:r>
            <a:r>
              <a:rPr lang="en-CA" sz="1400">
                <a:latin typeface="Garamond" panose="02020404030301010803" pitchFamily="18" charset="0"/>
              </a:rPr>
              <a:t> Centre for Information Technology at </a:t>
            </a:r>
            <a:r>
              <a:rPr lang="en-CA" sz="1400" err="1">
                <a:latin typeface="Garamond" panose="02020404030301010803" pitchFamily="18" charset="0"/>
              </a:rPr>
              <a:t>UofT</a:t>
            </a:r>
            <a:endParaRPr lang="en-CA" sz="1400">
              <a:latin typeface="Garamond" panose="02020404030301010803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781800" y="1459683"/>
            <a:ext cx="2981325" cy="6093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400" err="1">
                <a:latin typeface="Garamond" panose="02020404030301010803" pitchFamily="18" charset="0"/>
              </a:rPr>
              <a:t>source_point</a:t>
            </a:r>
            <a:r>
              <a:rPr lang="en-CA" sz="1400">
                <a:latin typeface="Garamond" panose="02020404030301010803" pitchFamily="18" charset="0"/>
              </a:rPr>
              <a:t> = (43.664527, -79.392442)</a:t>
            </a:r>
          </a:p>
          <a:p>
            <a:r>
              <a:rPr lang="en-CA" sz="1400">
                <a:latin typeface="Garamond" panose="02020404030301010803" pitchFamily="18" charset="0"/>
              </a:rPr>
              <a:t># King Edward VII Equestrian Statue</a:t>
            </a:r>
          </a:p>
        </p:txBody>
      </p:sp>
      <p:pic>
        <p:nvPicPr>
          <p:cNvPr id="10" name="Picture 2" descr="Eddie and Me - Canadian Art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5860" y="843260"/>
            <a:ext cx="2206399" cy="1471668"/>
          </a:xfrm>
          <a:prstGeom prst="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University of Toronto Office Photos | Glassdoor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837" y="3659102"/>
            <a:ext cx="2595563" cy="1798724"/>
          </a:xfrm>
          <a:prstGeom prst="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9213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 dir="r"/>
      </p:transition>
    </mc:Choice>
    <mc:Fallback xmlns="">
      <p:transition>
        <p:wipe dir="r"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2"/>
          <p:cNvSpPr txBox="1">
            <a:spLocks/>
          </p:cNvSpPr>
          <p:nvPr/>
        </p:nvSpPr>
        <p:spPr>
          <a:xfrm>
            <a:off x="0" y="734"/>
            <a:ext cx="10668000" cy="651363"/>
          </a:xfrm>
          <a:prstGeom prst="rect">
            <a:avLst/>
          </a:prstGeom>
          <a:noFill/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CA"/>
            </a:defPPr>
            <a:lvl1pPr algn="ctr">
              <a:defRPr>
                <a:solidFill>
                  <a:schemeClr val="lt1"/>
                </a:solidFill>
                <a:latin typeface="+mn-lt"/>
              </a:defRPr>
            </a:lvl1pPr>
            <a:lvl2pPr>
              <a:defRPr>
                <a:solidFill>
                  <a:schemeClr val="lt1"/>
                </a:solidFill>
                <a:latin typeface="+mn-lt"/>
              </a:defRPr>
            </a:lvl2pPr>
            <a:lvl3pPr>
              <a:defRPr>
                <a:solidFill>
                  <a:schemeClr val="lt1"/>
                </a:solidFill>
                <a:latin typeface="+mn-lt"/>
              </a:defRPr>
            </a:lvl3pPr>
            <a:lvl4pPr>
              <a:defRPr>
                <a:solidFill>
                  <a:schemeClr val="lt1"/>
                </a:solidFill>
                <a:latin typeface="+mn-lt"/>
              </a:defRPr>
            </a:lvl4pPr>
            <a:lvl5pPr>
              <a:defRPr>
                <a:solidFill>
                  <a:schemeClr val="lt1"/>
                </a:solidFill>
                <a:latin typeface="+mn-lt"/>
              </a:defRPr>
            </a:lvl5pPr>
            <a:lvl6pPr>
              <a:defRPr>
                <a:solidFill>
                  <a:schemeClr val="lt1"/>
                </a:solidFill>
                <a:latin typeface="+mn-lt"/>
              </a:defRPr>
            </a:lvl6pPr>
            <a:lvl7pPr>
              <a:defRPr>
                <a:solidFill>
                  <a:schemeClr val="lt1"/>
                </a:solidFill>
                <a:latin typeface="+mn-lt"/>
              </a:defRPr>
            </a:lvl7pPr>
            <a:lvl8pPr>
              <a:defRPr>
                <a:solidFill>
                  <a:schemeClr val="lt1"/>
                </a:solidFill>
                <a:latin typeface="+mn-lt"/>
              </a:defRPr>
            </a:lvl8pPr>
            <a:lvl9pPr>
              <a:defRPr>
                <a:solidFill>
                  <a:schemeClr val="lt1"/>
                </a:solidFill>
                <a:latin typeface="+mn-lt"/>
              </a:defRPr>
            </a:lvl9pPr>
          </a:lstStyle>
          <a:p>
            <a:pPr algn="l"/>
            <a:r>
              <a:rPr lang="en-CA" sz="3600" b="1">
                <a:solidFill>
                  <a:schemeClr val="tx1"/>
                </a:solidFill>
                <a:latin typeface="Garamond" panose="02020404030301010803" pitchFamily="18" charset="0"/>
              </a:rPr>
              <a:t>Graph Traversal Algorithms</a:t>
            </a:r>
            <a:endParaRPr lang="en-US" sz="3600" b="1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777778B-D2C1-4113-873E-B7E286427A5A}"/>
              </a:ext>
            </a:extLst>
          </p:cNvPr>
          <p:cNvSpPr txBox="1"/>
          <p:nvPr/>
        </p:nvSpPr>
        <p:spPr>
          <a:xfrm>
            <a:off x="11310" y="657467"/>
            <a:ext cx="1218069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ea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>
                <a:latin typeface="Garamond" panose="02020404030301010803" pitchFamily="18" charset="0"/>
                <a:ea typeface="Calibri" panose="020F0502020204030204" pitchFamily="34" charset="0"/>
                <a:cs typeface="Arial" panose="020B0604020202020204" pitchFamily="34" charset="0"/>
              </a:rPr>
              <a:t>Depth-first Search (DFS)</a:t>
            </a:r>
          </a:p>
        </p:txBody>
      </p:sp>
      <p:pic>
        <p:nvPicPr>
          <p:cNvPr id="4" name="Picture 10" descr="http://wiki.ugcnet4cs.in/images/7/75/Push_and_pop_in_stack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599" y="4267369"/>
            <a:ext cx="3352800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001000" y="1143169"/>
            <a:ext cx="3040063" cy="2209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DBDBDB"/>
            </a:solidFill>
          </a:ln>
        </p:spPr>
      </p:pic>
      <p:sp>
        <p:nvSpPr>
          <p:cNvPr id="6" name="Rectangle 10"/>
          <p:cNvSpPr>
            <a:spLocks noChangeArrowheads="1"/>
          </p:cNvSpPr>
          <p:nvPr/>
        </p:nvSpPr>
        <p:spPr bwMode="auto">
          <a:xfrm>
            <a:off x="8720138" y="3429170"/>
            <a:ext cx="1574277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2000">
                <a:latin typeface="Garamond" panose="02020404030301010803" pitchFamily="18" charset="0"/>
              </a:rPr>
              <a:t>Stack (LIFO) </a:t>
            </a:r>
          </a:p>
        </p:txBody>
      </p:sp>
      <p:sp>
        <p:nvSpPr>
          <p:cNvPr id="7" name="Rectangle 62"/>
          <p:cNvSpPr>
            <a:spLocks noChangeArrowheads="1"/>
          </p:cNvSpPr>
          <p:nvPr/>
        </p:nvSpPr>
        <p:spPr bwMode="auto">
          <a:xfrm>
            <a:off x="304800" y="1155869"/>
            <a:ext cx="6400800" cy="45427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346075" indent="-346075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Georgia" pitchFamily="18" charset="0"/>
              <a:buChar char="◊"/>
            </a:pPr>
            <a:r>
              <a:rPr lang="en-US">
                <a:latin typeface="Garamond" panose="02020404030301010803" pitchFamily="18" charset="0"/>
              </a:rPr>
              <a:t>DFS uses the </a:t>
            </a:r>
            <a:r>
              <a:rPr lang="en-US" b="1">
                <a:latin typeface="Garamond" panose="02020404030301010803" pitchFamily="18" charset="0"/>
              </a:rPr>
              <a:t>stack </a:t>
            </a:r>
            <a:r>
              <a:rPr lang="en-US">
                <a:latin typeface="Garamond" panose="02020404030301010803" pitchFamily="18" charset="0"/>
              </a:rPr>
              <a:t>as data structure.</a:t>
            </a:r>
          </a:p>
          <a:p>
            <a:pPr marL="346075" indent="-346075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Georgia" pitchFamily="18" charset="0"/>
              <a:buChar char="◊"/>
            </a:pPr>
            <a:r>
              <a:rPr lang="es-ES" err="1">
                <a:latin typeface="Garamond" panose="02020404030301010803" pitchFamily="18" charset="0"/>
              </a:rPr>
              <a:t>Stack</a:t>
            </a:r>
            <a:r>
              <a:rPr lang="es-ES">
                <a:latin typeface="Garamond" panose="02020404030301010803" pitchFamily="18" charset="0"/>
              </a:rPr>
              <a:t> </a:t>
            </a:r>
            <a:r>
              <a:rPr lang="es-ES" err="1">
                <a:latin typeface="Garamond" panose="02020404030301010803" pitchFamily="18" charset="0"/>
              </a:rPr>
              <a:t>is</a:t>
            </a:r>
            <a:r>
              <a:rPr lang="es-ES">
                <a:latin typeface="Garamond" panose="02020404030301010803" pitchFamily="18" charset="0"/>
              </a:rPr>
              <a:t> a </a:t>
            </a:r>
            <a:r>
              <a:rPr lang="es-ES" b="1" err="1">
                <a:latin typeface="Garamond" panose="02020404030301010803" pitchFamily="18" charset="0"/>
              </a:rPr>
              <a:t>Last</a:t>
            </a:r>
            <a:r>
              <a:rPr lang="es-ES" b="1">
                <a:latin typeface="Garamond" panose="02020404030301010803" pitchFamily="18" charset="0"/>
              </a:rPr>
              <a:t>-In-</a:t>
            </a:r>
            <a:r>
              <a:rPr lang="es-ES" b="1" err="1">
                <a:latin typeface="Garamond" panose="02020404030301010803" pitchFamily="18" charset="0"/>
              </a:rPr>
              <a:t>First</a:t>
            </a:r>
            <a:r>
              <a:rPr lang="es-ES" b="1">
                <a:latin typeface="Garamond" panose="02020404030301010803" pitchFamily="18" charset="0"/>
              </a:rPr>
              <a:t>-</a:t>
            </a:r>
            <a:r>
              <a:rPr lang="es-ES" b="1" err="1">
                <a:latin typeface="Garamond" panose="02020404030301010803" pitchFamily="18" charset="0"/>
              </a:rPr>
              <a:t>Out</a:t>
            </a:r>
            <a:r>
              <a:rPr lang="es-ES" b="1">
                <a:latin typeface="Garamond" panose="02020404030301010803" pitchFamily="18" charset="0"/>
              </a:rPr>
              <a:t> (LIFO) </a:t>
            </a:r>
            <a:r>
              <a:rPr lang="es-ES">
                <a:latin typeface="Garamond" panose="02020404030301010803" pitchFamily="18" charset="0"/>
              </a:rPr>
              <a:t>data </a:t>
            </a:r>
            <a:r>
              <a:rPr lang="en-US">
                <a:latin typeface="Garamond" panose="02020404030301010803" pitchFamily="18" charset="0"/>
              </a:rPr>
              <a:t>structure.</a:t>
            </a:r>
          </a:p>
          <a:p>
            <a:pPr marL="346075" indent="-346075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Georgia" pitchFamily="18" charset="0"/>
              <a:buChar char="◊"/>
            </a:pPr>
            <a:r>
              <a:rPr lang="en-US">
                <a:latin typeface="Garamond" panose="02020404030301010803" pitchFamily="18" charset="0"/>
              </a:rPr>
              <a:t>The stack contains the list of discovered nodes.  The </a:t>
            </a:r>
            <a:r>
              <a:rPr lang="en-US" b="1">
                <a:latin typeface="Garamond" panose="02020404030301010803" pitchFamily="18" charset="0"/>
              </a:rPr>
              <a:t>most recent discovered node </a:t>
            </a:r>
            <a:r>
              <a:rPr lang="en-US">
                <a:latin typeface="Garamond" panose="02020404030301010803" pitchFamily="18" charset="0"/>
              </a:rPr>
              <a:t>is put (pushed) on top of the LIFO stack.  </a:t>
            </a:r>
          </a:p>
          <a:p>
            <a:pPr marL="346075" indent="-346075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Georgia" pitchFamily="18" charset="0"/>
              <a:buChar char="◊"/>
            </a:pPr>
            <a:r>
              <a:rPr lang="en-US">
                <a:latin typeface="Garamond" panose="02020404030301010803" pitchFamily="18" charset="0"/>
              </a:rPr>
              <a:t>The </a:t>
            </a:r>
            <a:r>
              <a:rPr lang="en-US" b="1">
                <a:latin typeface="Garamond" panose="02020404030301010803" pitchFamily="18" charset="0"/>
              </a:rPr>
              <a:t>next node </a:t>
            </a:r>
            <a:r>
              <a:rPr lang="en-US">
                <a:latin typeface="Garamond" panose="02020404030301010803" pitchFamily="18" charset="0"/>
              </a:rPr>
              <a:t>to be expanded is then taken (popped) </a:t>
            </a:r>
            <a:r>
              <a:rPr lang="en-US" b="1">
                <a:latin typeface="Garamond" panose="02020404030301010803" pitchFamily="18" charset="0"/>
              </a:rPr>
              <a:t>from the top </a:t>
            </a:r>
            <a:r>
              <a:rPr lang="en-US">
                <a:latin typeface="Garamond" panose="02020404030301010803" pitchFamily="18" charset="0"/>
              </a:rPr>
              <a:t>of the stack and all of its successors are added to the stack. </a:t>
            </a:r>
            <a:endParaRPr lang="ar-EG">
              <a:latin typeface="Garamond" panose="02020404030301010803" pitchFamily="18" charset="0"/>
            </a:endParaRPr>
          </a:p>
        </p:txBody>
      </p:sp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8839199" y="5943769"/>
            <a:ext cx="2362200" cy="278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r"/>
            <a:r>
              <a:rPr lang="en-US" sz="1100">
                <a:latin typeface="Garamond" panose="02020404030301010803" pitchFamily="18" charset="0"/>
                <a:hlinkClick r:id="rId5"/>
              </a:rPr>
              <a:t>http://wiki.ugcnet4cs.in/t/Stack</a:t>
            </a:r>
            <a:r>
              <a:rPr lang="en-US" sz="1100">
                <a:latin typeface="Garamond" panose="02020404030301010803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43124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 dir="r"/>
      </p:transition>
    </mc:Choice>
    <mc:Fallback xmlns="">
      <p:transition>
        <p:wipe dir="r"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C78C92-582D-B7C5-72D2-678D277A7F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2">
            <a:extLst>
              <a:ext uri="{FF2B5EF4-FFF2-40B4-BE49-F238E27FC236}">
                <a16:creationId xmlns:a16="http://schemas.microsoft.com/office/drawing/2014/main" id="{D6558130-F863-95E3-CEB5-67F0B0CDA4D6}"/>
              </a:ext>
            </a:extLst>
          </p:cNvPr>
          <p:cNvSpPr txBox="1">
            <a:spLocks/>
          </p:cNvSpPr>
          <p:nvPr/>
        </p:nvSpPr>
        <p:spPr>
          <a:xfrm>
            <a:off x="0" y="734"/>
            <a:ext cx="10668000" cy="651363"/>
          </a:xfrm>
          <a:prstGeom prst="rect">
            <a:avLst/>
          </a:prstGeom>
          <a:noFill/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CA"/>
            </a:defPPr>
            <a:lvl1pPr algn="ctr">
              <a:defRPr>
                <a:solidFill>
                  <a:schemeClr val="lt1"/>
                </a:solidFill>
                <a:latin typeface="+mn-lt"/>
              </a:defRPr>
            </a:lvl1pPr>
            <a:lvl2pPr>
              <a:defRPr>
                <a:solidFill>
                  <a:schemeClr val="lt1"/>
                </a:solidFill>
                <a:latin typeface="+mn-lt"/>
              </a:defRPr>
            </a:lvl2pPr>
            <a:lvl3pPr>
              <a:defRPr>
                <a:solidFill>
                  <a:schemeClr val="lt1"/>
                </a:solidFill>
                <a:latin typeface="+mn-lt"/>
              </a:defRPr>
            </a:lvl3pPr>
            <a:lvl4pPr>
              <a:defRPr>
                <a:solidFill>
                  <a:schemeClr val="lt1"/>
                </a:solidFill>
                <a:latin typeface="+mn-lt"/>
              </a:defRPr>
            </a:lvl4pPr>
            <a:lvl5pPr>
              <a:defRPr>
                <a:solidFill>
                  <a:schemeClr val="lt1"/>
                </a:solidFill>
                <a:latin typeface="+mn-lt"/>
              </a:defRPr>
            </a:lvl5pPr>
            <a:lvl6pPr>
              <a:defRPr>
                <a:solidFill>
                  <a:schemeClr val="lt1"/>
                </a:solidFill>
                <a:latin typeface="+mn-lt"/>
              </a:defRPr>
            </a:lvl6pPr>
            <a:lvl7pPr>
              <a:defRPr>
                <a:solidFill>
                  <a:schemeClr val="lt1"/>
                </a:solidFill>
                <a:latin typeface="+mn-lt"/>
              </a:defRPr>
            </a:lvl7pPr>
            <a:lvl8pPr>
              <a:defRPr>
                <a:solidFill>
                  <a:schemeClr val="lt1"/>
                </a:solidFill>
                <a:latin typeface="+mn-lt"/>
              </a:defRPr>
            </a:lvl8pPr>
            <a:lvl9pPr>
              <a:defRPr>
                <a:solidFill>
                  <a:schemeClr val="lt1"/>
                </a:solidFill>
                <a:latin typeface="+mn-lt"/>
              </a:defRPr>
            </a:lvl9pPr>
          </a:lstStyle>
          <a:p>
            <a:pPr algn="l"/>
            <a:r>
              <a:rPr lang="en-CA" sz="3600" b="1">
                <a:solidFill>
                  <a:schemeClr val="tx1"/>
                </a:solidFill>
                <a:latin typeface="Garamond" panose="02020404030301010803" pitchFamily="18" charset="0"/>
              </a:rPr>
              <a:t>Graph Traversal Algorithms</a:t>
            </a:r>
            <a:endParaRPr lang="en-US" sz="3600" b="1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3345DE0-D148-0E3A-11D8-94D67C579EE9}"/>
              </a:ext>
            </a:extLst>
          </p:cNvPr>
          <p:cNvSpPr txBox="1"/>
          <p:nvPr/>
        </p:nvSpPr>
        <p:spPr>
          <a:xfrm>
            <a:off x="11310" y="657467"/>
            <a:ext cx="1218069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ea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>
                <a:latin typeface="Garamond" panose="02020404030301010803" pitchFamily="18" charset="0"/>
                <a:ea typeface="Calibri" panose="020F0502020204030204" pitchFamily="34" charset="0"/>
                <a:cs typeface="Arial" panose="020B0604020202020204" pitchFamily="34" charset="0"/>
              </a:rPr>
              <a:t>DFS: Complexity</a:t>
            </a:r>
          </a:p>
        </p:txBody>
      </p:sp>
      <p:sp>
        <p:nvSpPr>
          <p:cNvPr id="2" name="Rectangle 23">
            <a:extLst>
              <a:ext uri="{FF2B5EF4-FFF2-40B4-BE49-F238E27FC236}">
                <a16:creationId xmlns:a16="http://schemas.microsoft.com/office/drawing/2014/main" id="{F801F879-0BE6-181F-ED05-D265BA8572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1168569"/>
            <a:ext cx="11974710" cy="4031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233363" indent="-233363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Font typeface="Georgia" pitchFamily="18" charset="0"/>
              <a:buChar char="◊"/>
            </a:pPr>
            <a:r>
              <a:rPr lang="en-US">
                <a:latin typeface="Garamond" panose="02020404030301010803" pitchFamily="18" charset="0"/>
              </a:rPr>
              <a:t>Depth first search usually requires a </a:t>
            </a:r>
            <a:r>
              <a:rPr lang="en-US" b="1">
                <a:latin typeface="Garamond" panose="02020404030301010803" pitchFamily="18" charset="0"/>
              </a:rPr>
              <a:t>considerably less amount of memory</a:t>
            </a:r>
            <a:r>
              <a:rPr lang="en-US">
                <a:latin typeface="Garamond" panose="02020404030301010803" pitchFamily="18" charset="0"/>
              </a:rPr>
              <a:t> that BFS. </a:t>
            </a:r>
          </a:p>
          <a:p>
            <a:pPr marL="233363" indent="-233363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Font typeface="Georgia" pitchFamily="18" charset="0"/>
              <a:buChar char="◊"/>
            </a:pPr>
            <a:r>
              <a:rPr lang="en-US">
                <a:latin typeface="Garamond" panose="02020404030301010803" pitchFamily="18" charset="0"/>
              </a:rPr>
              <a:t> This is mainly because DFS does not always expand out every single node at each depth.  </a:t>
            </a:r>
          </a:p>
          <a:p>
            <a:pPr marL="233363" indent="-233363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Font typeface="Georgia" pitchFamily="18" charset="0"/>
              <a:buChar char="◊"/>
            </a:pPr>
            <a:r>
              <a:rPr lang="en-US">
                <a:latin typeface="Garamond" panose="02020404030301010803" pitchFamily="18" charset="0"/>
              </a:rPr>
              <a:t>However the DFS could </a:t>
            </a:r>
            <a:r>
              <a:rPr lang="en-US" b="1">
                <a:latin typeface="Garamond" panose="02020404030301010803" pitchFamily="18" charset="0"/>
              </a:rPr>
              <a:t>continue down an unbounded branch forever even if the goal is not located</a:t>
            </a:r>
            <a:r>
              <a:rPr lang="en-US">
                <a:latin typeface="Garamond" panose="02020404030301010803" pitchFamily="18" charset="0"/>
              </a:rPr>
              <a:t> on that branch.</a:t>
            </a:r>
          </a:p>
          <a:p>
            <a:pPr marL="233363" indent="-233363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Font typeface="Georgia" pitchFamily="18" charset="0"/>
              <a:buChar char="◊"/>
            </a:pPr>
            <a:r>
              <a:rPr lang="en-US" altLang="en-US" b="1">
                <a:latin typeface="Garamond" panose="02020404030301010803" pitchFamily="18" charset="0"/>
                <a:sym typeface="Symbol" pitchFamily="18" charset="2"/>
              </a:rPr>
              <a:t>Time Complexity: </a:t>
            </a:r>
            <a:r>
              <a:rPr lang="en-US" altLang="en-US">
                <a:latin typeface="Garamond" panose="02020404030301010803" pitchFamily="18" charset="0"/>
                <a:sym typeface="Symbol" pitchFamily="18" charset="2"/>
              </a:rPr>
              <a:t>O(</a:t>
            </a:r>
            <a:r>
              <a:rPr lang="en-US" altLang="en-US" err="1">
                <a:latin typeface="Garamond" panose="02020404030301010803" pitchFamily="18" charset="0"/>
                <a:sym typeface="Symbol" pitchFamily="18" charset="2"/>
              </a:rPr>
              <a:t>b</a:t>
            </a:r>
            <a:r>
              <a:rPr lang="en-US" altLang="en-US" baseline="30000" err="1">
                <a:latin typeface="Garamond" panose="02020404030301010803" pitchFamily="18" charset="0"/>
                <a:sym typeface="Symbol" pitchFamily="18" charset="2"/>
              </a:rPr>
              <a:t>d</a:t>
            </a:r>
            <a:r>
              <a:rPr lang="en-US" altLang="en-US">
                <a:latin typeface="Garamond" panose="02020404030301010803" pitchFamily="18" charset="0"/>
                <a:sym typeface="Symbol" pitchFamily="18" charset="2"/>
              </a:rPr>
              <a:t>)  terrible if d is much larger than b but if solutions are dense, may be much faster than BFS.</a:t>
            </a:r>
          </a:p>
          <a:p>
            <a:pPr marL="233363" indent="-233363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Font typeface="Georgia" pitchFamily="18" charset="0"/>
              <a:buChar char="◊"/>
            </a:pPr>
            <a:r>
              <a:rPr lang="en-US" altLang="en-US" b="1">
                <a:latin typeface="Garamond" panose="02020404030301010803" pitchFamily="18" charset="0"/>
                <a:sym typeface="Symbol" pitchFamily="18" charset="2"/>
              </a:rPr>
              <a:t>Space Complexity: </a:t>
            </a:r>
            <a:r>
              <a:rPr lang="en-US" altLang="en-US">
                <a:latin typeface="Garamond" panose="02020404030301010803" pitchFamily="18" charset="0"/>
                <a:sym typeface="Symbol" pitchFamily="18" charset="2"/>
              </a:rPr>
              <a:t>O(</a:t>
            </a:r>
            <a:r>
              <a:rPr lang="en-US" altLang="en-US" err="1">
                <a:latin typeface="Garamond" panose="02020404030301010803" pitchFamily="18" charset="0"/>
                <a:sym typeface="Symbol" pitchFamily="18" charset="2"/>
              </a:rPr>
              <a:t>bd</a:t>
            </a:r>
            <a:r>
              <a:rPr lang="en-US" altLang="en-US">
                <a:latin typeface="Garamond" panose="02020404030301010803" pitchFamily="18" charset="0"/>
                <a:sym typeface="Symbol" pitchFamily="18" charset="2"/>
              </a:rPr>
              <a:t>), i.e., linear space!</a:t>
            </a:r>
            <a:endParaRPr lang="ar-EG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5394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 dir="r"/>
      </p:transition>
    </mc:Choice>
    <mc:Fallback xmlns="">
      <p:transition>
        <p:wipe dir="r"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C6F554-07C3-0CE3-CB60-BA9B1DF3FA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2">
            <a:extLst>
              <a:ext uri="{FF2B5EF4-FFF2-40B4-BE49-F238E27FC236}">
                <a16:creationId xmlns:a16="http://schemas.microsoft.com/office/drawing/2014/main" id="{4DD9EE3A-EC29-CA1D-683F-7FAC9D4C5C97}"/>
              </a:ext>
            </a:extLst>
          </p:cNvPr>
          <p:cNvSpPr txBox="1">
            <a:spLocks/>
          </p:cNvSpPr>
          <p:nvPr/>
        </p:nvSpPr>
        <p:spPr>
          <a:xfrm>
            <a:off x="0" y="734"/>
            <a:ext cx="10668000" cy="651363"/>
          </a:xfrm>
          <a:prstGeom prst="rect">
            <a:avLst/>
          </a:prstGeom>
          <a:noFill/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CA"/>
            </a:defPPr>
            <a:lvl1pPr algn="ctr">
              <a:defRPr>
                <a:solidFill>
                  <a:schemeClr val="lt1"/>
                </a:solidFill>
                <a:latin typeface="+mn-lt"/>
              </a:defRPr>
            </a:lvl1pPr>
            <a:lvl2pPr>
              <a:defRPr>
                <a:solidFill>
                  <a:schemeClr val="lt1"/>
                </a:solidFill>
                <a:latin typeface="+mn-lt"/>
              </a:defRPr>
            </a:lvl2pPr>
            <a:lvl3pPr>
              <a:defRPr>
                <a:solidFill>
                  <a:schemeClr val="lt1"/>
                </a:solidFill>
                <a:latin typeface="+mn-lt"/>
              </a:defRPr>
            </a:lvl3pPr>
            <a:lvl4pPr>
              <a:defRPr>
                <a:solidFill>
                  <a:schemeClr val="lt1"/>
                </a:solidFill>
                <a:latin typeface="+mn-lt"/>
              </a:defRPr>
            </a:lvl4pPr>
            <a:lvl5pPr>
              <a:defRPr>
                <a:solidFill>
                  <a:schemeClr val="lt1"/>
                </a:solidFill>
                <a:latin typeface="+mn-lt"/>
              </a:defRPr>
            </a:lvl5pPr>
            <a:lvl6pPr>
              <a:defRPr>
                <a:solidFill>
                  <a:schemeClr val="lt1"/>
                </a:solidFill>
                <a:latin typeface="+mn-lt"/>
              </a:defRPr>
            </a:lvl6pPr>
            <a:lvl7pPr>
              <a:defRPr>
                <a:solidFill>
                  <a:schemeClr val="lt1"/>
                </a:solidFill>
                <a:latin typeface="+mn-lt"/>
              </a:defRPr>
            </a:lvl7pPr>
            <a:lvl8pPr>
              <a:defRPr>
                <a:solidFill>
                  <a:schemeClr val="lt1"/>
                </a:solidFill>
                <a:latin typeface="+mn-lt"/>
              </a:defRPr>
            </a:lvl8pPr>
            <a:lvl9pPr>
              <a:defRPr>
                <a:solidFill>
                  <a:schemeClr val="lt1"/>
                </a:solidFill>
                <a:latin typeface="+mn-lt"/>
              </a:defRPr>
            </a:lvl9pPr>
          </a:lstStyle>
          <a:p>
            <a:pPr algn="l"/>
            <a:r>
              <a:rPr lang="en-CA" sz="3600" b="1">
                <a:solidFill>
                  <a:schemeClr val="tx1"/>
                </a:solidFill>
                <a:latin typeface="Garamond" panose="02020404030301010803" pitchFamily="18" charset="0"/>
              </a:rPr>
              <a:t>Graph Traversal Algorithms</a:t>
            </a:r>
            <a:endParaRPr lang="en-US" sz="3600" b="1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4F0AC93-FC47-678E-8E98-4A8B3AFCC40E}"/>
              </a:ext>
            </a:extLst>
          </p:cNvPr>
          <p:cNvSpPr txBox="1"/>
          <p:nvPr/>
        </p:nvSpPr>
        <p:spPr>
          <a:xfrm>
            <a:off x="11310" y="657467"/>
            <a:ext cx="1218069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ea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>
                <a:latin typeface="Garamond" panose="02020404030301010803" pitchFamily="18" charset="0"/>
                <a:ea typeface="Calibri" panose="020F0502020204030204" pitchFamily="34" charset="0"/>
                <a:cs typeface="Arial" panose="020B0604020202020204" pitchFamily="34" charset="0"/>
              </a:rPr>
              <a:t>DFS: Complexity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CF5BFB0-FD7B-EA15-3FD3-30BC20A848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1181269"/>
            <a:ext cx="11963400" cy="24408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231775" indent="-231775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Font typeface="Georgia" pitchFamily="18" charset="0"/>
              <a:buChar char="◊"/>
            </a:pPr>
            <a:r>
              <a:rPr lang="en-US">
                <a:latin typeface="Garamond" panose="02020404030301010803" pitchFamily="18" charset="0"/>
              </a:rPr>
              <a:t>Low memory requirement.</a:t>
            </a:r>
          </a:p>
          <a:p>
            <a:pPr marL="231775" indent="-231775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Font typeface="Georgia" pitchFamily="18" charset="0"/>
              <a:buChar char="◊"/>
            </a:pPr>
            <a:r>
              <a:rPr lang="en-US">
                <a:latin typeface="Garamond" panose="02020404030301010803" pitchFamily="18" charset="0"/>
              </a:rPr>
              <a:t>Full state space search in that every node is processed, </a:t>
            </a:r>
            <a:r>
              <a:rPr lang="en-US" err="1">
                <a:latin typeface="Garamond" panose="02020404030301010803" pitchFamily="18" charset="0"/>
              </a:rPr>
              <a:t>i.e</a:t>
            </a:r>
            <a:r>
              <a:rPr lang="en-US">
                <a:latin typeface="Garamond" panose="02020404030301010803" pitchFamily="18" charset="0"/>
              </a:rPr>
              <a:t>, it’s </a:t>
            </a:r>
            <a:r>
              <a:rPr lang="en-US" b="1">
                <a:latin typeface="Garamond" panose="02020404030301010803" pitchFamily="18" charset="0"/>
              </a:rPr>
              <a:t>exhaustive</a:t>
            </a:r>
            <a:r>
              <a:rPr lang="en-US">
                <a:latin typeface="Garamond" panose="02020404030301010803" pitchFamily="18" charset="0"/>
              </a:rPr>
              <a:t> within its set limits.</a:t>
            </a:r>
          </a:p>
          <a:p>
            <a:pPr marL="231775" indent="-231775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Font typeface="Georgia" pitchFamily="18" charset="0"/>
              <a:buChar char="◊"/>
            </a:pPr>
            <a:r>
              <a:rPr lang="en-US">
                <a:latin typeface="Garamond" panose="02020404030301010803" pitchFamily="18" charset="0"/>
              </a:rPr>
              <a:t>Could get stuck exploring infinite paths.</a:t>
            </a:r>
          </a:p>
          <a:p>
            <a:pPr marL="231775" indent="-231775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Font typeface="Georgia" pitchFamily="18" charset="0"/>
              <a:buChar char="◊"/>
            </a:pPr>
            <a:r>
              <a:rPr lang="en-US">
                <a:latin typeface="Garamond" panose="02020404030301010803" pitchFamily="18" charset="0"/>
              </a:rPr>
              <a:t>Used if there are many solutions and you need only one.</a:t>
            </a:r>
          </a:p>
        </p:txBody>
      </p:sp>
    </p:spTree>
    <p:extLst>
      <p:ext uri="{BB962C8B-B14F-4D97-AF65-F5344CB8AC3E}">
        <p14:creationId xmlns:p14="http://schemas.microsoft.com/office/powerpoint/2010/main" val="1894614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 dir="r"/>
      </p:transition>
    </mc:Choice>
    <mc:Fallback xmlns="">
      <p:transition>
        <p:wipe dir="r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D52D09-3F92-63FD-B40A-DABBB35B3B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9CBD19B0-89DA-D795-CF22-63A1AEBF46AC}"/>
              </a:ext>
            </a:extLst>
          </p:cNvPr>
          <p:cNvSpPr txBox="1">
            <a:spLocks/>
          </p:cNvSpPr>
          <p:nvPr/>
        </p:nvSpPr>
        <p:spPr>
          <a:xfrm>
            <a:off x="0" y="22779"/>
            <a:ext cx="10861675" cy="603488"/>
          </a:xfrm>
          <a:prstGeom prst="rect">
            <a:avLst/>
          </a:prstGeom>
          <a:solidFill>
            <a:srgbClr val="2DA2B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CA"/>
            </a:defPPr>
            <a:lvl1pPr algn="ctr">
              <a:defRPr>
                <a:solidFill>
                  <a:schemeClr val="lt1"/>
                </a:solidFill>
                <a:latin typeface="+mn-lt"/>
              </a:defRPr>
            </a:lvl1pPr>
            <a:lvl2pPr>
              <a:defRPr>
                <a:solidFill>
                  <a:schemeClr val="lt1"/>
                </a:solidFill>
                <a:latin typeface="+mn-lt"/>
              </a:defRPr>
            </a:lvl2pPr>
            <a:lvl3pPr>
              <a:defRPr>
                <a:solidFill>
                  <a:schemeClr val="lt1"/>
                </a:solidFill>
                <a:latin typeface="+mn-lt"/>
              </a:defRPr>
            </a:lvl3pPr>
            <a:lvl4pPr>
              <a:defRPr>
                <a:solidFill>
                  <a:schemeClr val="lt1"/>
                </a:solidFill>
                <a:latin typeface="+mn-lt"/>
              </a:defRPr>
            </a:lvl4pPr>
            <a:lvl5pPr>
              <a:defRPr>
                <a:solidFill>
                  <a:schemeClr val="lt1"/>
                </a:solidFill>
                <a:latin typeface="+mn-lt"/>
              </a:defRPr>
            </a:lvl5pPr>
            <a:lvl6pPr>
              <a:defRPr>
                <a:solidFill>
                  <a:schemeClr val="lt1"/>
                </a:solidFill>
                <a:latin typeface="+mn-lt"/>
              </a:defRPr>
            </a:lvl6pPr>
            <a:lvl7pPr>
              <a:defRPr>
                <a:solidFill>
                  <a:schemeClr val="lt1"/>
                </a:solidFill>
                <a:latin typeface="+mn-lt"/>
              </a:defRPr>
            </a:lvl7pPr>
            <a:lvl8pPr>
              <a:defRPr>
                <a:solidFill>
                  <a:schemeClr val="lt1"/>
                </a:solidFill>
                <a:latin typeface="+mn-lt"/>
              </a:defRPr>
            </a:lvl8pPr>
            <a:lvl9pPr>
              <a:defRPr>
                <a:solidFill>
                  <a:schemeClr val="lt1"/>
                </a:solidFill>
                <a:latin typeface="+mn-lt"/>
              </a:defRPr>
            </a:lvl9pPr>
          </a:lstStyle>
          <a:p>
            <a:pPr indent="85725" algn="l"/>
            <a:r>
              <a:rPr lang="en-US" sz="3600" b="1">
                <a:solidFill>
                  <a:schemeClr val="tx1"/>
                </a:solidFill>
                <a:latin typeface="Garamond" panose="02020404030301010803" pitchFamily="18" charset="0"/>
              </a:rPr>
              <a:t>Outline</a:t>
            </a:r>
          </a:p>
        </p:txBody>
      </p:sp>
      <p:sp>
        <p:nvSpPr>
          <p:cNvPr id="6" name="Text Box 12">
            <a:extLst>
              <a:ext uri="{FF2B5EF4-FFF2-40B4-BE49-F238E27FC236}">
                <a16:creationId xmlns:a16="http://schemas.microsoft.com/office/drawing/2014/main" id="{C3BFE56F-8356-2247-D220-23391DFBB4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49330"/>
            <a:ext cx="12192000" cy="32721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indent="-228600">
              <a:defRPr sz="2400">
                <a:solidFill>
                  <a:schemeClr val="tx1"/>
                </a:solidFill>
                <a:latin typeface="Georgia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Georgia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Georgia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Georgia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Georgia" pitchFamily="18" charset="0"/>
              </a:defRPr>
            </a:lvl5pPr>
            <a:lvl6pPr marL="2514600" indent="-228600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>
                <a:solidFill>
                  <a:schemeClr val="tx1"/>
                </a:solidFill>
                <a:latin typeface="Georgia" pitchFamily="18" charset="0"/>
              </a:defRPr>
            </a:lvl6pPr>
            <a:lvl7pPr marL="2971800" indent="-228600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>
                <a:solidFill>
                  <a:schemeClr val="tx1"/>
                </a:solidFill>
                <a:latin typeface="Georgia" pitchFamily="18" charset="0"/>
              </a:defRPr>
            </a:lvl7pPr>
            <a:lvl8pPr marL="3429000" indent="-228600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>
                <a:solidFill>
                  <a:schemeClr val="tx1"/>
                </a:solidFill>
                <a:latin typeface="Georgia" pitchFamily="18" charset="0"/>
              </a:defRPr>
            </a:lvl8pPr>
            <a:lvl9pPr marL="3886200" indent="-228600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>
                <a:solidFill>
                  <a:schemeClr val="tx1"/>
                </a:solidFill>
                <a:latin typeface="Georgia" pitchFamily="18" charset="0"/>
              </a:defRPr>
            </a:lvl9pPr>
          </a:lstStyle>
          <a:p>
            <a:pPr eaLnBrk="1" hangingPunct="1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FontTx/>
              <a:buChar char="•"/>
            </a:pPr>
            <a:r>
              <a:rPr lang="en-CA" sz="2600" b="1" u="sng">
                <a:latin typeface="Garamond" panose="02020404030301010803" pitchFamily="18" charset="0"/>
                <a:cs typeface="Times New Roman" pitchFamily="18" charset="0"/>
              </a:rPr>
              <a:t>Introduction to Graphs</a:t>
            </a:r>
          </a:p>
          <a:p>
            <a:pPr eaLnBrk="1" hangingPunct="1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FontTx/>
              <a:buChar char="•"/>
            </a:pPr>
            <a:r>
              <a:rPr lang="en-CA" sz="2600">
                <a:latin typeface="Garamond" panose="02020404030301010803" pitchFamily="18" charset="0"/>
                <a:cs typeface="Times New Roman" pitchFamily="18" charset="0"/>
              </a:rPr>
              <a:t>Graph Search Methods</a:t>
            </a:r>
          </a:p>
          <a:p>
            <a:pPr eaLnBrk="1" hangingPunct="1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FontTx/>
              <a:buChar char="•"/>
            </a:pPr>
            <a:r>
              <a:rPr lang="en-CA" sz="2600">
                <a:latin typeface="Garamond" panose="02020404030301010803" pitchFamily="18" charset="0"/>
                <a:cs typeface="Times New Roman" pitchFamily="18" charset="0"/>
              </a:rPr>
              <a:t>Uninformed/Blind Search</a:t>
            </a:r>
          </a:p>
          <a:p>
            <a:pPr eaLnBrk="1" hangingPunct="1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FontTx/>
              <a:buChar char="•"/>
            </a:pPr>
            <a:r>
              <a:rPr lang="en-CA" sz="2600">
                <a:latin typeface="Garamond" panose="02020404030301010803" pitchFamily="18" charset="0"/>
                <a:cs typeface="Times New Roman" pitchFamily="18" charset="0"/>
              </a:rPr>
              <a:t>Graph Traversal Algorithms</a:t>
            </a:r>
          </a:p>
          <a:p>
            <a:pPr eaLnBrk="1" hangingPunct="1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FontTx/>
              <a:buChar char="•"/>
            </a:pPr>
            <a:r>
              <a:rPr lang="en-CA" sz="2600">
                <a:latin typeface="Garamond" panose="02020404030301010803" pitchFamily="18" charset="0"/>
                <a:cs typeface="Times New Roman" pitchFamily="18" charset="0"/>
              </a:rPr>
              <a:t>Shortest Path Algorithms</a:t>
            </a:r>
          </a:p>
        </p:txBody>
      </p:sp>
    </p:spTree>
    <p:extLst>
      <p:ext uri="{BB962C8B-B14F-4D97-AF65-F5344CB8AC3E}">
        <p14:creationId xmlns:p14="http://schemas.microsoft.com/office/powerpoint/2010/main" val="3205069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 dir="r"/>
      </p:transition>
    </mc:Choice>
    <mc:Fallback xmlns="">
      <p:transition>
        <p:wipe dir="r"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A62184C-8042-5790-1C73-4679F82925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990600"/>
            <a:ext cx="6300407" cy="5752545"/>
          </a:xfrm>
          <a:prstGeom prst="rect">
            <a:avLst/>
          </a:prstGeom>
        </p:spPr>
      </p:pic>
      <p:sp>
        <p:nvSpPr>
          <p:cNvPr id="17" name="Rectangle 2"/>
          <p:cNvSpPr txBox="1">
            <a:spLocks/>
          </p:cNvSpPr>
          <p:nvPr/>
        </p:nvSpPr>
        <p:spPr>
          <a:xfrm>
            <a:off x="0" y="734"/>
            <a:ext cx="10668000" cy="651363"/>
          </a:xfrm>
          <a:prstGeom prst="rect">
            <a:avLst/>
          </a:prstGeom>
          <a:noFill/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CA"/>
            </a:defPPr>
            <a:lvl1pPr algn="ctr">
              <a:defRPr>
                <a:solidFill>
                  <a:schemeClr val="lt1"/>
                </a:solidFill>
                <a:latin typeface="+mn-lt"/>
              </a:defRPr>
            </a:lvl1pPr>
            <a:lvl2pPr>
              <a:defRPr>
                <a:solidFill>
                  <a:schemeClr val="lt1"/>
                </a:solidFill>
                <a:latin typeface="+mn-lt"/>
              </a:defRPr>
            </a:lvl2pPr>
            <a:lvl3pPr>
              <a:defRPr>
                <a:solidFill>
                  <a:schemeClr val="lt1"/>
                </a:solidFill>
                <a:latin typeface="+mn-lt"/>
              </a:defRPr>
            </a:lvl3pPr>
            <a:lvl4pPr>
              <a:defRPr>
                <a:solidFill>
                  <a:schemeClr val="lt1"/>
                </a:solidFill>
                <a:latin typeface="+mn-lt"/>
              </a:defRPr>
            </a:lvl4pPr>
            <a:lvl5pPr>
              <a:defRPr>
                <a:solidFill>
                  <a:schemeClr val="lt1"/>
                </a:solidFill>
                <a:latin typeface="+mn-lt"/>
              </a:defRPr>
            </a:lvl5pPr>
            <a:lvl6pPr>
              <a:defRPr>
                <a:solidFill>
                  <a:schemeClr val="lt1"/>
                </a:solidFill>
                <a:latin typeface="+mn-lt"/>
              </a:defRPr>
            </a:lvl6pPr>
            <a:lvl7pPr>
              <a:defRPr>
                <a:solidFill>
                  <a:schemeClr val="lt1"/>
                </a:solidFill>
                <a:latin typeface="+mn-lt"/>
              </a:defRPr>
            </a:lvl7pPr>
            <a:lvl8pPr>
              <a:defRPr>
                <a:solidFill>
                  <a:schemeClr val="lt1"/>
                </a:solidFill>
                <a:latin typeface="+mn-lt"/>
              </a:defRPr>
            </a:lvl8pPr>
            <a:lvl9pPr>
              <a:defRPr>
                <a:solidFill>
                  <a:schemeClr val="lt1"/>
                </a:solidFill>
                <a:latin typeface="+mn-lt"/>
              </a:defRPr>
            </a:lvl9pPr>
          </a:lstStyle>
          <a:p>
            <a:pPr algn="l"/>
            <a:r>
              <a:rPr lang="en-CA" sz="3600" b="1">
                <a:solidFill>
                  <a:schemeClr val="tx1"/>
                </a:solidFill>
                <a:latin typeface="Garamond" panose="02020404030301010803" pitchFamily="18" charset="0"/>
              </a:rPr>
              <a:t>Graph Traversal Algorithms</a:t>
            </a:r>
            <a:endParaRPr lang="en-US" sz="3600" b="1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777778B-D2C1-4113-873E-B7E286427A5A}"/>
              </a:ext>
            </a:extLst>
          </p:cNvPr>
          <p:cNvSpPr txBox="1"/>
          <p:nvPr/>
        </p:nvSpPr>
        <p:spPr>
          <a:xfrm>
            <a:off x="11310" y="657467"/>
            <a:ext cx="1218069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ea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>
                <a:latin typeface="Garamond" panose="02020404030301010803" pitchFamily="18" charset="0"/>
                <a:ea typeface="Calibri" panose="020F0502020204030204" pitchFamily="34" charset="0"/>
                <a:cs typeface="Arial" panose="020B0604020202020204" pitchFamily="34" charset="0"/>
              </a:rPr>
              <a:t>DFS: 8-Puzzle Problem</a:t>
            </a:r>
          </a:p>
        </p:txBody>
      </p:sp>
    </p:spTree>
    <p:extLst>
      <p:ext uri="{BB962C8B-B14F-4D97-AF65-F5344CB8AC3E}">
        <p14:creationId xmlns:p14="http://schemas.microsoft.com/office/powerpoint/2010/main" val="3945535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 dir="r"/>
      </p:transition>
    </mc:Choice>
    <mc:Fallback xmlns="">
      <p:transition>
        <p:wipe dir="r"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B28D10-CF1D-72C5-3425-F18E32CE43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2">
            <a:extLst>
              <a:ext uri="{FF2B5EF4-FFF2-40B4-BE49-F238E27FC236}">
                <a16:creationId xmlns:a16="http://schemas.microsoft.com/office/drawing/2014/main" id="{7F505F7E-7195-FCEE-1457-E26E9E9B7D90}"/>
              </a:ext>
            </a:extLst>
          </p:cNvPr>
          <p:cNvSpPr txBox="1">
            <a:spLocks/>
          </p:cNvSpPr>
          <p:nvPr/>
        </p:nvSpPr>
        <p:spPr>
          <a:xfrm>
            <a:off x="0" y="734"/>
            <a:ext cx="10668000" cy="651363"/>
          </a:xfrm>
          <a:prstGeom prst="rect">
            <a:avLst/>
          </a:prstGeom>
          <a:noFill/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CA"/>
            </a:defPPr>
            <a:lvl1pPr algn="ctr">
              <a:defRPr>
                <a:solidFill>
                  <a:schemeClr val="lt1"/>
                </a:solidFill>
                <a:latin typeface="+mn-lt"/>
              </a:defRPr>
            </a:lvl1pPr>
            <a:lvl2pPr>
              <a:defRPr>
                <a:solidFill>
                  <a:schemeClr val="lt1"/>
                </a:solidFill>
                <a:latin typeface="+mn-lt"/>
              </a:defRPr>
            </a:lvl2pPr>
            <a:lvl3pPr>
              <a:defRPr>
                <a:solidFill>
                  <a:schemeClr val="lt1"/>
                </a:solidFill>
                <a:latin typeface="+mn-lt"/>
              </a:defRPr>
            </a:lvl3pPr>
            <a:lvl4pPr>
              <a:defRPr>
                <a:solidFill>
                  <a:schemeClr val="lt1"/>
                </a:solidFill>
                <a:latin typeface="+mn-lt"/>
              </a:defRPr>
            </a:lvl4pPr>
            <a:lvl5pPr>
              <a:defRPr>
                <a:solidFill>
                  <a:schemeClr val="lt1"/>
                </a:solidFill>
                <a:latin typeface="+mn-lt"/>
              </a:defRPr>
            </a:lvl5pPr>
            <a:lvl6pPr>
              <a:defRPr>
                <a:solidFill>
                  <a:schemeClr val="lt1"/>
                </a:solidFill>
                <a:latin typeface="+mn-lt"/>
              </a:defRPr>
            </a:lvl6pPr>
            <a:lvl7pPr>
              <a:defRPr>
                <a:solidFill>
                  <a:schemeClr val="lt1"/>
                </a:solidFill>
                <a:latin typeface="+mn-lt"/>
              </a:defRPr>
            </a:lvl7pPr>
            <a:lvl8pPr>
              <a:defRPr>
                <a:solidFill>
                  <a:schemeClr val="lt1"/>
                </a:solidFill>
                <a:latin typeface="+mn-lt"/>
              </a:defRPr>
            </a:lvl8pPr>
            <a:lvl9pPr>
              <a:defRPr>
                <a:solidFill>
                  <a:schemeClr val="lt1"/>
                </a:solidFill>
                <a:latin typeface="+mn-lt"/>
              </a:defRPr>
            </a:lvl9pPr>
          </a:lstStyle>
          <a:p>
            <a:pPr algn="l"/>
            <a:r>
              <a:rPr lang="en-CA" sz="3600" b="1">
                <a:solidFill>
                  <a:schemeClr val="tx1"/>
                </a:solidFill>
                <a:latin typeface="Garamond" panose="02020404030301010803" pitchFamily="18" charset="0"/>
              </a:rPr>
              <a:t>Graph Traversal Algorithms</a:t>
            </a:r>
            <a:endParaRPr lang="en-US" sz="3600" b="1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C52B830-59FE-403D-948F-3169CCA911ED}"/>
              </a:ext>
            </a:extLst>
          </p:cNvPr>
          <p:cNvSpPr txBox="1"/>
          <p:nvPr/>
        </p:nvSpPr>
        <p:spPr>
          <a:xfrm>
            <a:off x="11310" y="657467"/>
            <a:ext cx="1218069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ea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>
                <a:latin typeface="Garamond" panose="02020404030301010803" pitchFamily="18" charset="0"/>
                <a:ea typeface="Calibri" panose="020F0502020204030204" pitchFamily="34" charset="0"/>
                <a:cs typeface="Arial" panose="020B0604020202020204" pitchFamily="34" charset="0"/>
              </a:rPr>
              <a:t>DFS: Path Planning Problem</a:t>
            </a:r>
          </a:p>
        </p:txBody>
      </p:sp>
      <p:pic>
        <p:nvPicPr>
          <p:cNvPr id="4" name="Picture 3" descr="A grid with arrows and cars and houses&#10;&#10;Description automatically generated">
            <a:extLst>
              <a:ext uri="{FF2B5EF4-FFF2-40B4-BE49-F238E27FC236}">
                <a16:creationId xmlns:a16="http://schemas.microsoft.com/office/drawing/2014/main" id="{1D25607C-9F2F-3801-F0A7-B92C59C92A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1164" y="4216271"/>
            <a:ext cx="2322581" cy="2254000"/>
          </a:xfrm>
          <a:prstGeom prst="rect">
            <a:avLst/>
          </a:prstGeom>
        </p:spPr>
      </p:pic>
      <p:pic>
        <p:nvPicPr>
          <p:cNvPr id="6" name="Picture 5" descr="A grid with red squares and a black house&#10;&#10;Description automatically generated">
            <a:extLst>
              <a:ext uri="{FF2B5EF4-FFF2-40B4-BE49-F238E27FC236}">
                <a16:creationId xmlns:a16="http://schemas.microsoft.com/office/drawing/2014/main" id="{B61779C1-334A-0565-F915-543FF0374F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533" y="1165855"/>
            <a:ext cx="3287275" cy="2272289"/>
          </a:xfrm>
          <a:prstGeom prst="rect">
            <a:avLst/>
          </a:prstGeom>
        </p:spPr>
      </p:pic>
      <p:pic>
        <p:nvPicPr>
          <p:cNvPr id="8" name="Picture 7" descr="A grid with a diagram and a house&#10;&#10;Description automatically generated with medium confidence">
            <a:extLst>
              <a:ext uri="{FF2B5EF4-FFF2-40B4-BE49-F238E27FC236}">
                <a16:creationId xmlns:a16="http://schemas.microsoft.com/office/drawing/2014/main" id="{B88DAC57-395E-0522-308A-8C45C5AA40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5317" y="1232119"/>
            <a:ext cx="3287275" cy="2272289"/>
          </a:xfrm>
          <a:prstGeom prst="rect">
            <a:avLst/>
          </a:prstGeom>
        </p:spPr>
      </p:pic>
      <p:pic>
        <p:nvPicPr>
          <p:cNvPr id="10" name="Picture 9" descr="A diagram of a game&#10;&#10;Description automatically generated">
            <a:extLst>
              <a:ext uri="{FF2B5EF4-FFF2-40B4-BE49-F238E27FC236}">
                <a16:creationId xmlns:a16="http://schemas.microsoft.com/office/drawing/2014/main" id="{0ACD4F5C-0A50-767C-53B2-06C3308A612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7592" y="1172731"/>
            <a:ext cx="3515875" cy="2340869"/>
          </a:xfrm>
          <a:prstGeom prst="rect">
            <a:avLst/>
          </a:prstGeom>
        </p:spPr>
      </p:pic>
      <p:pic>
        <p:nvPicPr>
          <p:cNvPr id="12" name="Picture 11" descr="A diagram of a house and a diagram of a house&#10;&#10;Description automatically generated">
            <a:extLst>
              <a:ext uri="{FF2B5EF4-FFF2-40B4-BE49-F238E27FC236}">
                <a16:creationId xmlns:a16="http://schemas.microsoft.com/office/drawing/2014/main" id="{B95871AE-F951-AAE4-0489-504643A824E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1796" y="4198470"/>
            <a:ext cx="3854204" cy="233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348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 dir="r"/>
      </p:transition>
    </mc:Choice>
    <mc:Fallback xmlns="">
      <p:transition>
        <p:wipe dir="r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s://drek4537l1klr.cloudfront.net/khamis/v-10/Figures/03__image07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2059" y="1130526"/>
            <a:ext cx="5648617" cy="5170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2"/>
          <p:cNvSpPr txBox="1">
            <a:spLocks/>
          </p:cNvSpPr>
          <p:nvPr/>
        </p:nvSpPr>
        <p:spPr>
          <a:xfrm>
            <a:off x="0" y="734"/>
            <a:ext cx="10668000" cy="651363"/>
          </a:xfrm>
          <a:prstGeom prst="rect">
            <a:avLst/>
          </a:prstGeom>
          <a:noFill/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CA"/>
            </a:defPPr>
            <a:lvl1pPr algn="ctr">
              <a:defRPr>
                <a:solidFill>
                  <a:schemeClr val="lt1"/>
                </a:solidFill>
                <a:latin typeface="+mn-lt"/>
              </a:defRPr>
            </a:lvl1pPr>
            <a:lvl2pPr>
              <a:defRPr>
                <a:solidFill>
                  <a:schemeClr val="lt1"/>
                </a:solidFill>
                <a:latin typeface="+mn-lt"/>
              </a:defRPr>
            </a:lvl2pPr>
            <a:lvl3pPr>
              <a:defRPr>
                <a:solidFill>
                  <a:schemeClr val="lt1"/>
                </a:solidFill>
                <a:latin typeface="+mn-lt"/>
              </a:defRPr>
            </a:lvl3pPr>
            <a:lvl4pPr>
              <a:defRPr>
                <a:solidFill>
                  <a:schemeClr val="lt1"/>
                </a:solidFill>
                <a:latin typeface="+mn-lt"/>
              </a:defRPr>
            </a:lvl4pPr>
            <a:lvl5pPr>
              <a:defRPr>
                <a:solidFill>
                  <a:schemeClr val="lt1"/>
                </a:solidFill>
                <a:latin typeface="+mn-lt"/>
              </a:defRPr>
            </a:lvl5pPr>
            <a:lvl6pPr>
              <a:defRPr>
                <a:solidFill>
                  <a:schemeClr val="lt1"/>
                </a:solidFill>
                <a:latin typeface="+mn-lt"/>
              </a:defRPr>
            </a:lvl6pPr>
            <a:lvl7pPr>
              <a:defRPr>
                <a:solidFill>
                  <a:schemeClr val="lt1"/>
                </a:solidFill>
                <a:latin typeface="+mn-lt"/>
              </a:defRPr>
            </a:lvl7pPr>
            <a:lvl8pPr>
              <a:defRPr>
                <a:solidFill>
                  <a:schemeClr val="lt1"/>
                </a:solidFill>
                <a:latin typeface="+mn-lt"/>
              </a:defRPr>
            </a:lvl8pPr>
            <a:lvl9pPr>
              <a:defRPr>
                <a:solidFill>
                  <a:schemeClr val="lt1"/>
                </a:solidFill>
                <a:latin typeface="+mn-lt"/>
              </a:defRPr>
            </a:lvl9pPr>
          </a:lstStyle>
          <a:p>
            <a:pPr algn="l"/>
            <a:r>
              <a:rPr lang="en-CA" sz="3600" b="1">
                <a:solidFill>
                  <a:schemeClr val="tx1"/>
                </a:solidFill>
                <a:latin typeface="Garamond" panose="02020404030301010803" pitchFamily="18" charset="0"/>
              </a:rPr>
              <a:t>Graph Traversal Algorithms</a:t>
            </a:r>
            <a:endParaRPr lang="en-US" sz="3600" b="1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777778B-D2C1-4113-873E-B7E286427A5A}"/>
              </a:ext>
            </a:extLst>
          </p:cNvPr>
          <p:cNvSpPr txBox="1"/>
          <p:nvPr/>
        </p:nvSpPr>
        <p:spPr>
          <a:xfrm>
            <a:off x="11310" y="657467"/>
            <a:ext cx="1218069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ea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>
                <a:latin typeface="Garamond" panose="02020404030301010803" pitchFamily="18" charset="0"/>
                <a:ea typeface="Calibri" panose="020F0502020204030204" pitchFamily="34" charset="0"/>
                <a:cs typeface="Arial" panose="020B0604020202020204" pitchFamily="34" charset="0"/>
              </a:rPr>
              <a:t>DFS: </a:t>
            </a:r>
            <a:r>
              <a:rPr lang="en-US" b="1" err="1">
                <a:latin typeface="Garamond" panose="02020404030301010803" pitchFamily="18" charset="0"/>
                <a:ea typeface="Calibri" panose="020F0502020204030204" pitchFamily="34" charset="0"/>
                <a:cs typeface="Arial" panose="020B0604020202020204" pitchFamily="34" charset="0"/>
              </a:rPr>
              <a:t>UofT</a:t>
            </a:r>
            <a:r>
              <a:rPr lang="en-US" b="1">
                <a:latin typeface="Garamond" panose="02020404030301010803" pitchFamily="18" charset="0"/>
                <a:ea typeface="Calibri" panose="020F0502020204030204" pitchFamily="34" charset="0"/>
                <a:cs typeface="Arial" panose="020B0604020202020204" pitchFamily="34" charset="0"/>
              </a:rPr>
              <a:t> Routing Problem</a:t>
            </a:r>
          </a:p>
        </p:txBody>
      </p:sp>
      <p:sp>
        <p:nvSpPr>
          <p:cNvPr id="6" name="Rectangle 5"/>
          <p:cNvSpPr/>
          <p:nvPr/>
        </p:nvSpPr>
        <p:spPr>
          <a:xfrm>
            <a:off x="223837" y="6503279"/>
            <a:ext cx="9834563" cy="32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400">
                <a:latin typeface="Garamond" panose="02020404030301010803" pitchFamily="18" charset="0"/>
              </a:rPr>
              <a:t>Check: </a:t>
            </a:r>
            <a:r>
              <a:rPr lang="en-CA" sz="1400">
                <a:latin typeface="Garamond" panose="02020404030301010803" pitchFamily="18" charset="0"/>
                <a:hlinkClick r:id="rId4"/>
              </a:rPr>
              <a:t>https://github.com/Optimization-Algorithms-Book/Code-Listings/blob/main/Chapter%203/Listing%203.11_comparison.ipynb</a:t>
            </a:r>
            <a:r>
              <a:rPr lang="en-CA" sz="1400">
                <a:latin typeface="Garamond" panose="02020404030301010803" pitchFamily="18" charset="0"/>
              </a:rPr>
              <a:t> </a:t>
            </a:r>
          </a:p>
        </p:txBody>
      </p:sp>
      <p:sp>
        <p:nvSpPr>
          <p:cNvPr id="9" name="Rectangle 8"/>
          <p:cNvSpPr/>
          <p:nvPr/>
        </p:nvSpPr>
        <p:spPr>
          <a:xfrm>
            <a:off x="-19050" y="5486400"/>
            <a:ext cx="3962400" cy="6093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CA" sz="1400" err="1">
                <a:latin typeface="Garamond" panose="02020404030301010803" pitchFamily="18" charset="0"/>
              </a:rPr>
              <a:t>destination_point</a:t>
            </a:r>
            <a:r>
              <a:rPr lang="en-CA" sz="1400">
                <a:latin typeface="Garamond" panose="02020404030301010803" pitchFamily="18" charset="0"/>
              </a:rPr>
              <a:t> = (43.659659, -79.397669) </a:t>
            </a:r>
          </a:p>
          <a:p>
            <a:pPr algn="r"/>
            <a:r>
              <a:rPr lang="en-CA" sz="1400">
                <a:latin typeface="Garamond" panose="02020404030301010803" pitchFamily="18" charset="0"/>
              </a:rPr>
              <a:t># </a:t>
            </a:r>
            <a:r>
              <a:rPr lang="en-CA" sz="1400" err="1">
                <a:latin typeface="Garamond" panose="02020404030301010803" pitchFamily="18" charset="0"/>
              </a:rPr>
              <a:t>Bahen</a:t>
            </a:r>
            <a:r>
              <a:rPr lang="en-CA" sz="1400">
                <a:latin typeface="Garamond" panose="02020404030301010803" pitchFamily="18" charset="0"/>
              </a:rPr>
              <a:t> Centre for Information Technology at </a:t>
            </a:r>
            <a:r>
              <a:rPr lang="en-CA" sz="1400" err="1">
                <a:latin typeface="Garamond" panose="02020404030301010803" pitchFamily="18" charset="0"/>
              </a:rPr>
              <a:t>UofT</a:t>
            </a:r>
            <a:endParaRPr lang="en-CA" sz="1400">
              <a:latin typeface="Garamond" panose="02020404030301010803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781800" y="1459683"/>
            <a:ext cx="2981325" cy="6093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400" err="1">
                <a:latin typeface="Garamond" panose="02020404030301010803" pitchFamily="18" charset="0"/>
              </a:rPr>
              <a:t>source_point</a:t>
            </a:r>
            <a:r>
              <a:rPr lang="en-CA" sz="1400">
                <a:latin typeface="Garamond" panose="02020404030301010803" pitchFamily="18" charset="0"/>
              </a:rPr>
              <a:t> = (43.664527, -79.392442)</a:t>
            </a:r>
          </a:p>
          <a:p>
            <a:r>
              <a:rPr lang="en-CA" sz="1400">
                <a:latin typeface="Garamond" panose="02020404030301010803" pitchFamily="18" charset="0"/>
              </a:rPr>
              <a:t># King Edward VII Equestrian Statue</a:t>
            </a:r>
          </a:p>
        </p:txBody>
      </p:sp>
      <p:pic>
        <p:nvPicPr>
          <p:cNvPr id="10" name="Picture 2" descr="Eddie and Me - Canadian Art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5860" y="843260"/>
            <a:ext cx="2206399" cy="1471668"/>
          </a:xfrm>
          <a:prstGeom prst="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University of Toronto Office Photos | Glassdoor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837" y="3659102"/>
            <a:ext cx="2595563" cy="1798724"/>
          </a:xfrm>
          <a:prstGeom prst="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2581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 dir="r"/>
      </p:transition>
    </mc:Choice>
    <mc:Fallback xmlns="">
      <p:transition>
        <p:wipe dir="r"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2"/>
          <p:cNvSpPr txBox="1">
            <a:spLocks/>
          </p:cNvSpPr>
          <p:nvPr/>
        </p:nvSpPr>
        <p:spPr>
          <a:xfrm>
            <a:off x="0" y="734"/>
            <a:ext cx="10668000" cy="651363"/>
          </a:xfrm>
          <a:prstGeom prst="rect">
            <a:avLst/>
          </a:prstGeom>
          <a:noFill/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CA"/>
            </a:defPPr>
            <a:lvl1pPr algn="ctr">
              <a:defRPr>
                <a:solidFill>
                  <a:schemeClr val="lt1"/>
                </a:solidFill>
                <a:latin typeface="+mn-lt"/>
              </a:defRPr>
            </a:lvl1pPr>
            <a:lvl2pPr>
              <a:defRPr>
                <a:solidFill>
                  <a:schemeClr val="lt1"/>
                </a:solidFill>
                <a:latin typeface="+mn-lt"/>
              </a:defRPr>
            </a:lvl2pPr>
            <a:lvl3pPr>
              <a:defRPr>
                <a:solidFill>
                  <a:schemeClr val="lt1"/>
                </a:solidFill>
                <a:latin typeface="+mn-lt"/>
              </a:defRPr>
            </a:lvl3pPr>
            <a:lvl4pPr>
              <a:defRPr>
                <a:solidFill>
                  <a:schemeClr val="lt1"/>
                </a:solidFill>
                <a:latin typeface="+mn-lt"/>
              </a:defRPr>
            </a:lvl4pPr>
            <a:lvl5pPr>
              <a:defRPr>
                <a:solidFill>
                  <a:schemeClr val="lt1"/>
                </a:solidFill>
                <a:latin typeface="+mn-lt"/>
              </a:defRPr>
            </a:lvl5pPr>
            <a:lvl6pPr>
              <a:defRPr>
                <a:solidFill>
                  <a:schemeClr val="lt1"/>
                </a:solidFill>
                <a:latin typeface="+mn-lt"/>
              </a:defRPr>
            </a:lvl6pPr>
            <a:lvl7pPr>
              <a:defRPr>
                <a:solidFill>
                  <a:schemeClr val="lt1"/>
                </a:solidFill>
                <a:latin typeface="+mn-lt"/>
              </a:defRPr>
            </a:lvl7pPr>
            <a:lvl8pPr>
              <a:defRPr>
                <a:solidFill>
                  <a:schemeClr val="lt1"/>
                </a:solidFill>
                <a:latin typeface="+mn-lt"/>
              </a:defRPr>
            </a:lvl8pPr>
            <a:lvl9pPr>
              <a:defRPr>
                <a:solidFill>
                  <a:schemeClr val="lt1"/>
                </a:solidFill>
                <a:latin typeface="+mn-lt"/>
              </a:defRPr>
            </a:lvl9pPr>
          </a:lstStyle>
          <a:p>
            <a:pPr algn="l"/>
            <a:r>
              <a:rPr lang="en-CA" sz="3600" b="1">
                <a:solidFill>
                  <a:schemeClr val="tx1"/>
                </a:solidFill>
                <a:latin typeface="Garamond" panose="02020404030301010803" pitchFamily="18" charset="0"/>
              </a:rPr>
              <a:t>Graph Traversal Algorithms</a:t>
            </a:r>
            <a:endParaRPr lang="en-US" sz="3600" b="1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777778B-D2C1-4113-873E-B7E286427A5A}"/>
              </a:ext>
            </a:extLst>
          </p:cNvPr>
          <p:cNvSpPr txBox="1"/>
          <p:nvPr/>
        </p:nvSpPr>
        <p:spPr>
          <a:xfrm>
            <a:off x="11310" y="657467"/>
            <a:ext cx="1218069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ea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CA" b="1">
                <a:latin typeface="Garamond" panose="02020404030301010803" pitchFamily="18" charset="0"/>
                <a:ea typeface="Calibri" panose="020F0502020204030204" pitchFamily="34" charset="0"/>
                <a:cs typeface="Arial" panose="020B0604020202020204" pitchFamily="34" charset="0"/>
              </a:rPr>
              <a:t>BFS vs. DFS</a:t>
            </a:r>
            <a:endParaRPr lang="en-US" b="1">
              <a:latin typeface="Garamond" panose="02020404030301010803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289E7C-6172-6526-D645-B6BFEC13A3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599" y="1119132"/>
            <a:ext cx="8541690" cy="5638800"/>
          </a:xfrm>
          <a:prstGeom prst="rect">
            <a:avLst/>
          </a:prstGeom>
        </p:spPr>
      </p:pic>
      <p:pic>
        <p:nvPicPr>
          <p:cNvPr id="2" name="Picture 4" descr="Image result for family tree royal family">
            <a:extLst>
              <a:ext uri="{FF2B5EF4-FFF2-40B4-BE49-F238E27FC236}">
                <a16:creationId xmlns:a16="http://schemas.microsoft.com/office/drawing/2014/main" id="{9A3795F8-EE9A-B7AB-00F2-1F479A3715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9102" y="797212"/>
            <a:ext cx="3261420" cy="6041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5944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 dir="r"/>
      </p:transition>
    </mc:Choice>
    <mc:Fallback xmlns="">
      <p:transition>
        <p:wipe dir="r"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B4FAD5-0084-5659-DD2C-62A0B5EF64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F3C7E2CE-C713-DF8A-36A0-EF2C82F4915C}"/>
              </a:ext>
            </a:extLst>
          </p:cNvPr>
          <p:cNvSpPr txBox="1">
            <a:spLocks/>
          </p:cNvSpPr>
          <p:nvPr/>
        </p:nvSpPr>
        <p:spPr>
          <a:xfrm>
            <a:off x="0" y="22779"/>
            <a:ext cx="10861675" cy="603488"/>
          </a:xfrm>
          <a:prstGeom prst="rect">
            <a:avLst/>
          </a:prstGeom>
          <a:solidFill>
            <a:srgbClr val="2DA2B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CA"/>
            </a:defPPr>
            <a:lvl1pPr algn="ctr">
              <a:defRPr>
                <a:solidFill>
                  <a:schemeClr val="lt1"/>
                </a:solidFill>
                <a:latin typeface="+mn-lt"/>
              </a:defRPr>
            </a:lvl1pPr>
            <a:lvl2pPr>
              <a:defRPr>
                <a:solidFill>
                  <a:schemeClr val="lt1"/>
                </a:solidFill>
                <a:latin typeface="+mn-lt"/>
              </a:defRPr>
            </a:lvl2pPr>
            <a:lvl3pPr>
              <a:defRPr>
                <a:solidFill>
                  <a:schemeClr val="lt1"/>
                </a:solidFill>
                <a:latin typeface="+mn-lt"/>
              </a:defRPr>
            </a:lvl3pPr>
            <a:lvl4pPr>
              <a:defRPr>
                <a:solidFill>
                  <a:schemeClr val="lt1"/>
                </a:solidFill>
                <a:latin typeface="+mn-lt"/>
              </a:defRPr>
            </a:lvl4pPr>
            <a:lvl5pPr>
              <a:defRPr>
                <a:solidFill>
                  <a:schemeClr val="lt1"/>
                </a:solidFill>
                <a:latin typeface="+mn-lt"/>
              </a:defRPr>
            </a:lvl5pPr>
            <a:lvl6pPr>
              <a:defRPr>
                <a:solidFill>
                  <a:schemeClr val="lt1"/>
                </a:solidFill>
                <a:latin typeface="+mn-lt"/>
              </a:defRPr>
            </a:lvl6pPr>
            <a:lvl7pPr>
              <a:defRPr>
                <a:solidFill>
                  <a:schemeClr val="lt1"/>
                </a:solidFill>
                <a:latin typeface="+mn-lt"/>
              </a:defRPr>
            </a:lvl7pPr>
            <a:lvl8pPr>
              <a:defRPr>
                <a:solidFill>
                  <a:schemeClr val="lt1"/>
                </a:solidFill>
                <a:latin typeface="+mn-lt"/>
              </a:defRPr>
            </a:lvl8pPr>
            <a:lvl9pPr>
              <a:defRPr>
                <a:solidFill>
                  <a:schemeClr val="lt1"/>
                </a:solidFill>
                <a:latin typeface="+mn-lt"/>
              </a:defRPr>
            </a:lvl9pPr>
          </a:lstStyle>
          <a:p>
            <a:pPr indent="85725" algn="l"/>
            <a:r>
              <a:rPr lang="en-US" sz="3600" b="1">
                <a:solidFill>
                  <a:schemeClr val="tx1"/>
                </a:solidFill>
                <a:latin typeface="Garamond" panose="02020404030301010803" pitchFamily="18" charset="0"/>
              </a:rPr>
              <a:t>Outline</a:t>
            </a:r>
          </a:p>
        </p:txBody>
      </p:sp>
      <p:sp>
        <p:nvSpPr>
          <p:cNvPr id="6" name="Text Box 12">
            <a:extLst>
              <a:ext uri="{FF2B5EF4-FFF2-40B4-BE49-F238E27FC236}">
                <a16:creationId xmlns:a16="http://schemas.microsoft.com/office/drawing/2014/main" id="{9FB77933-A248-5E07-57A2-5958E4AE0D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49330"/>
            <a:ext cx="12192000" cy="32721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indent="-228600">
              <a:defRPr sz="2400">
                <a:solidFill>
                  <a:schemeClr val="tx1"/>
                </a:solidFill>
                <a:latin typeface="Georgia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Georgia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Georgia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Georgia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Georgia" pitchFamily="18" charset="0"/>
              </a:defRPr>
            </a:lvl5pPr>
            <a:lvl6pPr marL="2514600" indent="-228600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>
                <a:solidFill>
                  <a:schemeClr val="tx1"/>
                </a:solidFill>
                <a:latin typeface="Georgia" pitchFamily="18" charset="0"/>
              </a:defRPr>
            </a:lvl6pPr>
            <a:lvl7pPr marL="2971800" indent="-228600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>
                <a:solidFill>
                  <a:schemeClr val="tx1"/>
                </a:solidFill>
                <a:latin typeface="Georgia" pitchFamily="18" charset="0"/>
              </a:defRPr>
            </a:lvl7pPr>
            <a:lvl8pPr marL="3429000" indent="-228600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>
                <a:solidFill>
                  <a:schemeClr val="tx1"/>
                </a:solidFill>
                <a:latin typeface="Georgia" pitchFamily="18" charset="0"/>
              </a:defRPr>
            </a:lvl8pPr>
            <a:lvl9pPr marL="3886200" indent="-228600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>
                <a:solidFill>
                  <a:schemeClr val="tx1"/>
                </a:solidFill>
                <a:latin typeface="Georgia" pitchFamily="18" charset="0"/>
              </a:defRPr>
            </a:lvl9pPr>
          </a:lstStyle>
          <a:p>
            <a:pPr eaLnBrk="1" hangingPunct="1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FontTx/>
              <a:buChar char="•"/>
            </a:pPr>
            <a:r>
              <a:rPr lang="en-CA" sz="2600">
                <a:solidFill>
                  <a:schemeClr val="bg1">
                    <a:lumMod val="50000"/>
                  </a:schemeClr>
                </a:solidFill>
                <a:latin typeface="Garamond" panose="02020404030301010803" pitchFamily="18" charset="0"/>
                <a:cs typeface="Times New Roman" pitchFamily="18" charset="0"/>
              </a:rPr>
              <a:t>Introduction to Graphs</a:t>
            </a:r>
          </a:p>
          <a:p>
            <a:pPr eaLnBrk="1" hangingPunct="1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FontTx/>
              <a:buChar char="•"/>
            </a:pPr>
            <a:r>
              <a:rPr lang="en-CA" sz="2600">
                <a:solidFill>
                  <a:schemeClr val="bg1">
                    <a:lumMod val="50000"/>
                  </a:schemeClr>
                </a:solidFill>
                <a:latin typeface="Garamond" panose="02020404030301010803" pitchFamily="18" charset="0"/>
                <a:cs typeface="Times New Roman" pitchFamily="18" charset="0"/>
              </a:rPr>
              <a:t>Graph Search Methods</a:t>
            </a:r>
          </a:p>
          <a:p>
            <a:pPr eaLnBrk="1" hangingPunct="1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FontTx/>
              <a:buChar char="•"/>
            </a:pPr>
            <a:r>
              <a:rPr lang="en-CA" sz="2600">
                <a:solidFill>
                  <a:schemeClr val="bg1">
                    <a:lumMod val="50000"/>
                  </a:schemeClr>
                </a:solidFill>
                <a:latin typeface="Garamond" panose="02020404030301010803" pitchFamily="18" charset="0"/>
                <a:cs typeface="Times New Roman" pitchFamily="18" charset="0"/>
              </a:rPr>
              <a:t>Uninformed/Blind Search</a:t>
            </a:r>
          </a:p>
          <a:p>
            <a:pPr eaLnBrk="1" hangingPunct="1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FontTx/>
              <a:buChar char="•"/>
            </a:pPr>
            <a:r>
              <a:rPr lang="en-CA" sz="2600">
                <a:solidFill>
                  <a:schemeClr val="bg1">
                    <a:lumMod val="50000"/>
                  </a:schemeClr>
                </a:solidFill>
                <a:latin typeface="Garamond" panose="02020404030301010803" pitchFamily="18" charset="0"/>
                <a:cs typeface="Times New Roman" pitchFamily="18" charset="0"/>
              </a:rPr>
              <a:t>Graph Traversal Algorithms</a:t>
            </a:r>
          </a:p>
          <a:p>
            <a:pPr eaLnBrk="1" hangingPunct="1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FontTx/>
              <a:buChar char="•"/>
            </a:pPr>
            <a:r>
              <a:rPr lang="en-CA" sz="2600" b="1" u="sng">
                <a:latin typeface="Garamond" panose="02020404030301010803" pitchFamily="18" charset="0"/>
                <a:cs typeface="Times New Roman" pitchFamily="18" charset="0"/>
              </a:rPr>
              <a:t>Shortest Path Algorithms</a:t>
            </a:r>
          </a:p>
        </p:txBody>
      </p:sp>
    </p:spTree>
    <p:extLst>
      <p:ext uri="{BB962C8B-B14F-4D97-AF65-F5344CB8AC3E}">
        <p14:creationId xmlns:p14="http://schemas.microsoft.com/office/powerpoint/2010/main" val="2443452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 dir="r"/>
      </p:transition>
    </mc:Choice>
    <mc:Fallback xmlns="">
      <p:transition>
        <p:wipe dir="r"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2"/>
          <p:cNvSpPr txBox="1">
            <a:spLocks/>
          </p:cNvSpPr>
          <p:nvPr/>
        </p:nvSpPr>
        <p:spPr>
          <a:xfrm>
            <a:off x="0" y="734"/>
            <a:ext cx="10668000" cy="651363"/>
          </a:xfrm>
          <a:prstGeom prst="rect">
            <a:avLst/>
          </a:prstGeom>
          <a:noFill/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CA"/>
            </a:defPPr>
            <a:lvl1pPr algn="ctr">
              <a:defRPr>
                <a:solidFill>
                  <a:schemeClr val="lt1"/>
                </a:solidFill>
                <a:latin typeface="+mn-lt"/>
              </a:defRPr>
            </a:lvl1pPr>
            <a:lvl2pPr>
              <a:defRPr>
                <a:solidFill>
                  <a:schemeClr val="lt1"/>
                </a:solidFill>
                <a:latin typeface="+mn-lt"/>
              </a:defRPr>
            </a:lvl2pPr>
            <a:lvl3pPr>
              <a:defRPr>
                <a:solidFill>
                  <a:schemeClr val="lt1"/>
                </a:solidFill>
                <a:latin typeface="+mn-lt"/>
              </a:defRPr>
            </a:lvl3pPr>
            <a:lvl4pPr>
              <a:defRPr>
                <a:solidFill>
                  <a:schemeClr val="lt1"/>
                </a:solidFill>
                <a:latin typeface="+mn-lt"/>
              </a:defRPr>
            </a:lvl4pPr>
            <a:lvl5pPr>
              <a:defRPr>
                <a:solidFill>
                  <a:schemeClr val="lt1"/>
                </a:solidFill>
                <a:latin typeface="+mn-lt"/>
              </a:defRPr>
            </a:lvl5pPr>
            <a:lvl6pPr>
              <a:defRPr>
                <a:solidFill>
                  <a:schemeClr val="lt1"/>
                </a:solidFill>
                <a:latin typeface="+mn-lt"/>
              </a:defRPr>
            </a:lvl6pPr>
            <a:lvl7pPr>
              <a:defRPr>
                <a:solidFill>
                  <a:schemeClr val="lt1"/>
                </a:solidFill>
                <a:latin typeface="+mn-lt"/>
              </a:defRPr>
            </a:lvl7pPr>
            <a:lvl8pPr>
              <a:defRPr>
                <a:solidFill>
                  <a:schemeClr val="lt1"/>
                </a:solidFill>
                <a:latin typeface="+mn-lt"/>
              </a:defRPr>
            </a:lvl8pPr>
            <a:lvl9pPr>
              <a:defRPr>
                <a:solidFill>
                  <a:schemeClr val="lt1"/>
                </a:solidFill>
                <a:latin typeface="+mn-lt"/>
              </a:defRPr>
            </a:lvl9pPr>
          </a:lstStyle>
          <a:p>
            <a:pPr algn="l"/>
            <a:r>
              <a:rPr lang="en-CA" sz="3600" b="1">
                <a:solidFill>
                  <a:schemeClr val="tx1"/>
                </a:solidFill>
                <a:latin typeface="Garamond" panose="02020404030301010803" pitchFamily="18" charset="0"/>
              </a:rPr>
              <a:t>Shortest Path Algorithms</a:t>
            </a:r>
            <a:endParaRPr lang="en-US" sz="3600" b="1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777778B-D2C1-4113-873E-B7E286427A5A}"/>
              </a:ext>
            </a:extLst>
          </p:cNvPr>
          <p:cNvSpPr txBox="1"/>
          <p:nvPr/>
        </p:nvSpPr>
        <p:spPr>
          <a:xfrm>
            <a:off x="11310" y="657467"/>
            <a:ext cx="1218069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ea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err="1">
                <a:latin typeface="Garamond" panose="02020404030301010803" pitchFamily="18" charset="0"/>
                <a:ea typeface="Calibri" panose="020F0502020204030204" pitchFamily="34" charset="0"/>
                <a:cs typeface="Arial" panose="020B0604020202020204" pitchFamily="34" charset="0"/>
              </a:rPr>
              <a:t>Dijkstra’s</a:t>
            </a:r>
            <a:r>
              <a:rPr lang="en-US" b="1">
                <a:latin typeface="Garamond" panose="02020404030301010803" pitchFamily="18" charset="0"/>
                <a:ea typeface="Calibri" panose="020F0502020204030204" pitchFamily="34" charset="0"/>
                <a:cs typeface="Arial" panose="020B0604020202020204" pitchFamily="34" charset="0"/>
              </a:rPr>
              <a:t> Algorithm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254BBB-C43C-E2D3-2A8C-ED4611709D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91" y="1251011"/>
            <a:ext cx="9496866" cy="5259661"/>
          </a:xfrm>
          <a:prstGeom prst="rect">
            <a:avLst/>
          </a:prstGeom>
        </p:spPr>
      </p:pic>
      <p:pic>
        <p:nvPicPr>
          <p:cNvPr id="1030" name="Picture 6" descr="GOTO considered joyful | Salon.com">
            <a:extLst>
              <a:ext uri="{FF2B5EF4-FFF2-40B4-BE49-F238E27FC236}">
                <a16:creationId xmlns:a16="http://schemas.microsoft.com/office/drawing/2014/main" id="{4686BE80-3A92-1914-2F86-D4A62242CA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7" t="3191" r="5568" b="3439"/>
          <a:stretch/>
        </p:blipFill>
        <p:spPr bwMode="auto">
          <a:xfrm>
            <a:off x="10431630" y="774153"/>
            <a:ext cx="1560008" cy="1688514"/>
          </a:xfrm>
          <a:prstGeom prst="ellipse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4F7519F-7EE6-103D-0281-E57990F67A2F}"/>
              </a:ext>
            </a:extLst>
          </p:cNvPr>
          <p:cNvSpPr txBox="1"/>
          <p:nvPr/>
        </p:nvSpPr>
        <p:spPr>
          <a:xfrm>
            <a:off x="10231267" y="2462667"/>
            <a:ext cx="1960734" cy="8806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+mj-lt"/>
              </a:rPr>
              <a:t>Dutch computer scientist</a:t>
            </a:r>
          </a:p>
          <a:p>
            <a:pPr algn="ctr"/>
            <a:r>
              <a:rPr lang="en-US" sz="1400" dirty="0" err="1">
                <a:latin typeface="+mj-lt"/>
              </a:rPr>
              <a:t>Edsger</a:t>
            </a:r>
            <a:r>
              <a:rPr lang="en-US" sz="1400" dirty="0">
                <a:latin typeface="+mj-lt"/>
              </a:rPr>
              <a:t> Dijkstra</a:t>
            </a:r>
          </a:p>
          <a:p>
            <a:pPr algn="ctr"/>
            <a:r>
              <a:rPr lang="en-US" sz="1400" dirty="0">
                <a:latin typeface="+mj-lt"/>
              </a:rPr>
              <a:t>(1930 – 2002) </a:t>
            </a:r>
          </a:p>
        </p:txBody>
      </p:sp>
    </p:spTree>
    <p:extLst>
      <p:ext uri="{BB962C8B-B14F-4D97-AF65-F5344CB8AC3E}">
        <p14:creationId xmlns:p14="http://schemas.microsoft.com/office/powerpoint/2010/main" val="3520619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 dir="r"/>
      </p:transition>
    </mc:Choice>
    <mc:Fallback xmlns="">
      <p:transition>
        <p:wipe dir="r"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2"/>
          <p:cNvSpPr txBox="1">
            <a:spLocks/>
          </p:cNvSpPr>
          <p:nvPr/>
        </p:nvSpPr>
        <p:spPr>
          <a:xfrm>
            <a:off x="0" y="734"/>
            <a:ext cx="10668000" cy="651363"/>
          </a:xfrm>
          <a:prstGeom prst="rect">
            <a:avLst/>
          </a:prstGeom>
          <a:noFill/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CA"/>
            </a:defPPr>
            <a:lvl1pPr algn="ctr">
              <a:defRPr>
                <a:solidFill>
                  <a:schemeClr val="lt1"/>
                </a:solidFill>
                <a:latin typeface="+mn-lt"/>
              </a:defRPr>
            </a:lvl1pPr>
            <a:lvl2pPr>
              <a:defRPr>
                <a:solidFill>
                  <a:schemeClr val="lt1"/>
                </a:solidFill>
                <a:latin typeface="+mn-lt"/>
              </a:defRPr>
            </a:lvl2pPr>
            <a:lvl3pPr>
              <a:defRPr>
                <a:solidFill>
                  <a:schemeClr val="lt1"/>
                </a:solidFill>
                <a:latin typeface="+mn-lt"/>
              </a:defRPr>
            </a:lvl3pPr>
            <a:lvl4pPr>
              <a:defRPr>
                <a:solidFill>
                  <a:schemeClr val="lt1"/>
                </a:solidFill>
                <a:latin typeface="+mn-lt"/>
              </a:defRPr>
            </a:lvl4pPr>
            <a:lvl5pPr>
              <a:defRPr>
                <a:solidFill>
                  <a:schemeClr val="lt1"/>
                </a:solidFill>
                <a:latin typeface="+mn-lt"/>
              </a:defRPr>
            </a:lvl5pPr>
            <a:lvl6pPr>
              <a:defRPr>
                <a:solidFill>
                  <a:schemeClr val="lt1"/>
                </a:solidFill>
                <a:latin typeface="+mn-lt"/>
              </a:defRPr>
            </a:lvl6pPr>
            <a:lvl7pPr>
              <a:defRPr>
                <a:solidFill>
                  <a:schemeClr val="lt1"/>
                </a:solidFill>
                <a:latin typeface="+mn-lt"/>
              </a:defRPr>
            </a:lvl7pPr>
            <a:lvl8pPr>
              <a:defRPr>
                <a:solidFill>
                  <a:schemeClr val="lt1"/>
                </a:solidFill>
                <a:latin typeface="+mn-lt"/>
              </a:defRPr>
            </a:lvl8pPr>
            <a:lvl9pPr>
              <a:defRPr>
                <a:solidFill>
                  <a:schemeClr val="lt1"/>
                </a:solidFill>
                <a:latin typeface="+mn-lt"/>
              </a:defRPr>
            </a:lvl9pPr>
          </a:lstStyle>
          <a:p>
            <a:pPr algn="l"/>
            <a:r>
              <a:rPr lang="en-CA" sz="3600" b="1">
                <a:solidFill>
                  <a:schemeClr val="tx1"/>
                </a:solidFill>
                <a:latin typeface="Garamond" panose="02020404030301010803" pitchFamily="18" charset="0"/>
              </a:rPr>
              <a:t>Shortest Path Algorithms</a:t>
            </a:r>
            <a:endParaRPr lang="en-US" sz="3600" b="1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777778B-D2C1-4113-873E-B7E286427A5A}"/>
              </a:ext>
            </a:extLst>
          </p:cNvPr>
          <p:cNvSpPr txBox="1"/>
          <p:nvPr/>
        </p:nvSpPr>
        <p:spPr>
          <a:xfrm>
            <a:off x="11310" y="657467"/>
            <a:ext cx="1218069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ea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err="1">
                <a:latin typeface="Garamond" panose="02020404030301010803" pitchFamily="18" charset="0"/>
                <a:ea typeface="Calibri" panose="020F0502020204030204" pitchFamily="34" charset="0"/>
                <a:cs typeface="Arial" panose="020B0604020202020204" pitchFamily="34" charset="0"/>
              </a:rPr>
              <a:t>Dijkstra’s</a:t>
            </a:r>
            <a:r>
              <a:rPr lang="en-US" b="1">
                <a:latin typeface="Garamond" panose="02020404030301010803" pitchFamily="18" charset="0"/>
                <a:ea typeface="Calibri" panose="020F0502020204030204" pitchFamily="34" charset="0"/>
                <a:cs typeface="Arial" panose="020B0604020202020204" pitchFamily="34" charset="0"/>
              </a:rPr>
              <a:t> Algorithm</a:t>
            </a:r>
          </a:p>
        </p:txBody>
      </p:sp>
      <p:sp>
        <p:nvSpPr>
          <p:cNvPr id="43" name="Rectangle 14"/>
          <p:cNvSpPr>
            <a:spLocks noChangeArrowheads="1"/>
          </p:cNvSpPr>
          <p:nvPr/>
        </p:nvSpPr>
        <p:spPr bwMode="auto">
          <a:xfrm>
            <a:off x="304800" y="1168569"/>
            <a:ext cx="11887200" cy="37273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err="1">
                <a:latin typeface="Garamond" panose="02020404030301010803" pitchFamily="18" charset="0"/>
              </a:rPr>
              <a:t>Dijkstra’s</a:t>
            </a:r>
            <a:r>
              <a:rPr lang="en-US">
                <a:latin typeface="Garamond" panose="02020404030301010803" pitchFamily="18" charset="0"/>
              </a:rPr>
              <a:t> algorithm (</a:t>
            </a:r>
            <a:r>
              <a:rPr lang="en-US" b="1">
                <a:latin typeface="Garamond" panose="02020404030301010803" pitchFamily="18" charset="0"/>
              </a:rPr>
              <a:t>Dynamic Programming</a:t>
            </a:r>
            <a:r>
              <a:rPr lang="en-US">
                <a:latin typeface="Garamond" panose="02020404030301010803" pitchFamily="18" charset="0"/>
              </a:rPr>
              <a:t>) is a graph search algorithm that solves </a:t>
            </a:r>
            <a:r>
              <a:rPr lang="en-US" b="1">
                <a:latin typeface="Garamond" panose="02020404030301010803" pitchFamily="18" charset="0"/>
              </a:rPr>
              <a:t>the single-source shortest path problem</a:t>
            </a:r>
            <a:r>
              <a:rPr lang="en-US">
                <a:latin typeface="Garamond" panose="02020404030301010803" pitchFamily="18" charset="0"/>
              </a:rPr>
              <a:t> for a fully connected graph with nonnegative edge path costs, producing a shortest path tree.</a:t>
            </a:r>
          </a:p>
          <a:p>
            <a:pPr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b="1">
                <a:latin typeface="Garamond" panose="02020404030301010803" pitchFamily="18" charset="0"/>
              </a:rPr>
              <a:t>Dynamic programming (DP) </a:t>
            </a:r>
            <a:r>
              <a:rPr lang="en-US">
                <a:latin typeface="Garamond" panose="02020404030301010803" pitchFamily="18" charset="0"/>
              </a:rPr>
              <a:t>approaches are based on the recursive division of a problem into simpler sub-problems.</a:t>
            </a:r>
          </a:p>
          <a:p>
            <a:pPr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err="1">
                <a:latin typeface="Garamond" panose="02020404030301010803" pitchFamily="18" charset="0"/>
              </a:rPr>
              <a:t>Dijkstra’s</a:t>
            </a:r>
            <a:r>
              <a:rPr lang="en-US">
                <a:latin typeface="Garamond" panose="02020404030301010803" pitchFamily="18" charset="0"/>
              </a:rPr>
              <a:t> algorithm </a:t>
            </a:r>
            <a:r>
              <a:rPr lang="en-CA">
                <a:latin typeface="Garamond" panose="02020404030301010803" pitchFamily="18" charset="0"/>
              </a:rPr>
              <a:t>is </a:t>
            </a:r>
            <a:r>
              <a:rPr lang="en-CA" b="1">
                <a:latin typeface="Garamond" panose="02020404030301010803" pitchFamily="18" charset="0"/>
              </a:rPr>
              <a:t>uninformed</a:t>
            </a:r>
            <a:r>
              <a:rPr lang="en-CA">
                <a:latin typeface="Garamond" panose="02020404030301010803" pitchFamily="18" charset="0"/>
              </a:rPr>
              <a:t>, meaning it does not need to know the target node before hand and doesn’t use heuristic information.</a:t>
            </a:r>
            <a:endParaRPr lang="en-US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700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 dir="r"/>
      </p:transition>
    </mc:Choice>
    <mc:Fallback xmlns="">
      <p:transition>
        <p:wipe dir="r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3796469"/>
            <a:ext cx="7110568" cy="3048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9308" y="876905"/>
            <a:ext cx="7110568" cy="3048000"/>
          </a:xfrm>
          <a:prstGeom prst="rect">
            <a:avLst/>
          </a:prstGeom>
        </p:spPr>
      </p:pic>
      <p:sp>
        <p:nvSpPr>
          <p:cNvPr id="17" name="Rectangle 2"/>
          <p:cNvSpPr txBox="1">
            <a:spLocks/>
          </p:cNvSpPr>
          <p:nvPr/>
        </p:nvSpPr>
        <p:spPr>
          <a:xfrm>
            <a:off x="0" y="734"/>
            <a:ext cx="10668000" cy="651363"/>
          </a:xfrm>
          <a:prstGeom prst="rect">
            <a:avLst/>
          </a:prstGeom>
          <a:noFill/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CA"/>
            </a:defPPr>
            <a:lvl1pPr algn="ctr">
              <a:defRPr>
                <a:solidFill>
                  <a:schemeClr val="lt1"/>
                </a:solidFill>
                <a:latin typeface="+mn-lt"/>
              </a:defRPr>
            </a:lvl1pPr>
            <a:lvl2pPr>
              <a:defRPr>
                <a:solidFill>
                  <a:schemeClr val="lt1"/>
                </a:solidFill>
                <a:latin typeface="+mn-lt"/>
              </a:defRPr>
            </a:lvl2pPr>
            <a:lvl3pPr>
              <a:defRPr>
                <a:solidFill>
                  <a:schemeClr val="lt1"/>
                </a:solidFill>
                <a:latin typeface="+mn-lt"/>
              </a:defRPr>
            </a:lvl3pPr>
            <a:lvl4pPr>
              <a:defRPr>
                <a:solidFill>
                  <a:schemeClr val="lt1"/>
                </a:solidFill>
                <a:latin typeface="+mn-lt"/>
              </a:defRPr>
            </a:lvl4pPr>
            <a:lvl5pPr>
              <a:defRPr>
                <a:solidFill>
                  <a:schemeClr val="lt1"/>
                </a:solidFill>
                <a:latin typeface="+mn-lt"/>
              </a:defRPr>
            </a:lvl5pPr>
            <a:lvl6pPr>
              <a:defRPr>
                <a:solidFill>
                  <a:schemeClr val="lt1"/>
                </a:solidFill>
                <a:latin typeface="+mn-lt"/>
              </a:defRPr>
            </a:lvl6pPr>
            <a:lvl7pPr>
              <a:defRPr>
                <a:solidFill>
                  <a:schemeClr val="lt1"/>
                </a:solidFill>
                <a:latin typeface="+mn-lt"/>
              </a:defRPr>
            </a:lvl7pPr>
            <a:lvl8pPr>
              <a:defRPr>
                <a:solidFill>
                  <a:schemeClr val="lt1"/>
                </a:solidFill>
                <a:latin typeface="+mn-lt"/>
              </a:defRPr>
            </a:lvl8pPr>
            <a:lvl9pPr>
              <a:defRPr>
                <a:solidFill>
                  <a:schemeClr val="lt1"/>
                </a:solidFill>
                <a:latin typeface="+mn-lt"/>
              </a:defRPr>
            </a:lvl9pPr>
          </a:lstStyle>
          <a:p>
            <a:pPr algn="l"/>
            <a:r>
              <a:rPr lang="en-CA" sz="3600" b="1">
                <a:solidFill>
                  <a:schemeClr val="tx1"/>
                </a:solidFill>
                <a:latin typeface="Garamond" panose="02020404030301010803" pitchFamily="18" charset="0"/>
              </a:rPr>
              <a:t>Shortest Path Algorithms</a:t>
            </a:r>
            <a:endParaRPr lang="en-US" sz="3600" b="1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777778B-D2C1-4113-873E-B7E286427A5A}"/>
              </a:ext>
            </a:extLst>
          </p:cNvPr>
          <p:cNvSpPr txBox="1"/>
          <p:nvPr/>
        </p:nvSpPr>
        <p:spPr>
          <a:xfrm>
            <a:off x="11310" y="657467"/>
            <a:ext cx="1218069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ea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err="1">
                <a:latin typeface="Garamond" panose="02020404030301010803" pitchFamily="18" charset="0"/>
                <a:ea typeface="Calibri" panose="020F0502020204030204" pitchFamily="34" charset="0"/>
                <a:cs typeface="Arial" panose="020B0604020202020204" pitchFamily="34" charset="0"/>
              </a:rPr>
              <a:t>Dijkstra’s</a:t>
            </a:r>
            <a:r>
              <a:rPr lang="en-US" b="1">
                <a:latin typeface="Garamond" panose="02020404030301010803" pitchFamily="18" charset="0"/>
                <a:ea typeface="Calibri" panose="020F0502020204030204" pitchFamily="34" charset="0"/>
                <a:cs typeface="Arial" panose="020B0604020202020204" pitchFamily="34" charset="0"/>
              </a:rPr>
              <a:t> Algorithm</a:t>
            </a:r>
          </a:p>
        </p:txBody>
      </p:sp>
    </p:spTree>
    <p:extLst>
      <p:ext uri="{BB962C8B-B14F-4D97-AF65-F5344CB8AC3E}">
        <p14:creationId xmlns:p14="http://schemas.microsoft.com/office/powerpoint/2010/main" val="4255986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 dir="r"/>
      </p:transition>
    </mc:Choice>
    <mc:Fallback xmlns="">
      <p:transition>
        <p:wipe dir="r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2215" y="3759538"/>
            <a:ext cx="7111993" cy="304861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1150" y="762000"/>
            <a:ext cx="7178725" cy="3077216"/>
          </a:xfrm>
          <a:prstGeom prst="rect">
            <a:avLst/>
          </a:prstGeom>
        </p:spPr>
      </p:pic>
      <p:sp>
        <p:nvSpPr>
          <p:cNvPr id="17" name="Rectangle 2"/>
          <p:cNvSpPr txBox="1">
            <a:spLocks/>
          </p:cNvSpPr>
          <p:nvPr/>
        </p:nvSpPr>
        <p:spPr>
          <a:xfrm>
            <a:off x="0" y="734"/>
            <a:ext cx="10668000" cy="651363"/>
          </a:xfrm>
          <a:prstGeom prst="rect">
            <a:avLst/>
          </a:prstGeom>
          <a:noFill/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CA"/>
            </a:defPPr>
            <a:lvl1pPr algn="ctr">
              <a:defRPr>
                <a:solidFill>
                  <a:schemeClr val="lt1"/>
                </a:solidFill>
                <a:latin typeface="+mn-lt"/>
              </a:defRPr>
            </a:lvl1pPr>
            <a:lvl2pPr>
              <a:defRPr>
                <a:solidFill>
                  <a:schemeClr val="lt1"/>
                </a:solidFill>
                <a:latin typeface="+mn-lt"/>
              </a:defRPr>
            </a:lvl2pPr>
            <a:lvl3pPr>
              <a:defRPr>
                <a:solidFill>
                  <a:schemeClr val="lt1"/>
                </a:solidFill>
                <a:latin typeface="+mn-lt"/>
              </a:defRPr>
            </a:lvl3pPr>
            <a:lvl4pPr>
              <a:defRPr>
                <a:solidFill>
                  <a:schemeClr val="lt1"/>
                </a:solidFill>
                <a:latin typeface="+mn-lt"/>
              </a:defRPr>
            </a:lvl4pPr>
            <a:lvl5pPr>
              <a:defRPr>
                <a:solidFill>
                  <a:schemeClr val="lt1"/>
                </a:solidFill>
                <a:latin typeface="+mn-lt"/>
              </a:defRPr>
            </a:lvl5pPr>
            <a:lvl6pPr>
              <a:defRPr>
                <a:solidFill>
                  <a:schemeClr val="lt1"/>
                </a:solidFill>
                <a:latin typeface="+mn-lt"/>
              </a:defRPr>
            </a:lvl6pPr>
            <a:lvl7pPr>
              <a:defRPr>
                <a:solidFill>
                  <a:schemeClr val="lt1"/>
                </a:solidFill>
                <a:latin typeface="+mn-lt"/>
              </a:defRPr>
            </a:lvl7pPr>
            <a:lvl8pPr>
              <a:defRPr>
                <a:solidFill>
                  <a:schemeClr val="lt1"/>
                </a:solidFill>
                <a:latin typeface="+mn-lt"/>
              </a:defRPr>
            </a:lvl8pPr>
            <a:lvl9pPr>
              <a:defRPr>
                <a:solidFill>
                  <a:schemeClr val="lt1"/>
                </a:solidFill>
                <a:latin typeface="+mn-lt"/>
              </a:defRPr>
            </a:lvl9pPr>
          </a:lstStyle>
          <a:p>
            <a:pPr algn="l"/>
            <a:r>
              <a:rPr lang="en-CA" sz="3600" b="1">
                <a:solidFill>
                  <a:schemeClr val="tx1"/>
                </a:solidFill>
                <a:latin typeface="Garamond" panose="02020404030301010803" pitchFamily="18" charset="0"/>
              </a:rPr>
              <a:t>Shortest Path Algorithms</a:t>
            </a:r>
            <a:endParaRPr lang="en-US" sz="3600" b="1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777778B-D2C1-4113-873E-B7E286427A5A}"/>
              </a:ext>
            </a:extLst>
          </p:cNvPr>
          <p:cNvSpPr txBox="1"/>
          <p:nvPr/>
        </p:nvSpPr>
        <p:spPr>
          <a:xfrm>
            <a:off x="11310" y="657467"/>
            <a:ext cx="1218069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ea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err="1">
                <a:latin typeface="Garamond" panose="02020404030301010803" pitchFamily="18" charset="0"/>
                <a:ea typeface="Calibri" panose="020F0502020204030204" pitchFamily="34" charset="0"/>
                <a:cs typeface="Arial" panose="020B0604020202020204" pitchFamily="34" charset="0"/>
              </a:rPr>
              <a:t>Dijkstra’s</a:t>
            </a:r>
            <a:r>
              <a:rPr lang="en-US" b="1">
                <a:latin typeface="Garamond" panose="02020404030301010803" pitchFamily="18" charset="0"/>
                <a:ea typeface="Calibri" panose="020F0502020204030204" pitchFamily="34" charset="0"/>
                <a:cs typeface="Arial" panose="020B0604020202020204" pitchFamily="34" charset="0"/>
              </a:rPr>
              <a:t> Algorithm</a:t>
            </a:r>
          </a:p>
        </p:txBody>
      </p:sp>
    </p:spTree>
    <p:extLst>
      <p:ext uri="{BB962C8B-B14F-4D97-AF65-F5344CB8AC3E}">
        <p14:creationId xmlns:p14="http://schemas.microsoft.com/office/powerpoint/2010/main" val="2400014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 dir="r"/>
      </p:transition>
    </mc:Choice>
    <mc:Fallback xmlns="">
      <p:transition>
        <p:wipe dir="r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9201" y="756630"/>
            <a:ext cx="7043584" cy="3019287"/>
          </a:xfrm>
          <a:prstGeom prst="rect">
            <a:avLst/>
          </a:prstGeom>
        </p:spPr>
      </p:pic>
      <p:sp>
        <p:nvSpPr>
          <p:cNvPr id="17" name="Rectangle 2"/>
          <p:cNvSpPr txBox="1">
            <a:spLocks/>
          </p:cNvSpPr>
          <p:nvPr/>
        </p:nvSpPr>
        <p:spPr>
          <a:xfrm>
            <a:off x="0" y="734"/>
            <a:ext cx="10668000" cy="651363"/>
          </a:xfrm>
          <a:prstGeom prst="rect">
            <a:avLst/>
          </a:prstGeom>
          <a:noFill/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CA"/>
            </a:defPPr>
            <a:lvl1pPr algn="ctr">
              <a:defRPr>
                <a:solidFill>
                  <a:schemeClr val="lt1"/>
                </a:solidFill>
                <a:latin typeface="+mn-lt"/>
              </a:defRPr>
            </a:lvl1pPr>
            <a:lvl2pPr>
              <a:defRPr>
                <a:solidFill>
                  <a:schemeClr val="lt1"/>
                </a:solidFill>
                <a:latin typeface="+mn-lt"/>
              </a:defRPr>
            </a:lvl2pPr>
            <a:lvl3pPr>
              <a:defRPr>
                <a:solidFill>
                  <a:schemeClr val="lt1"/>
                </a:solidFill>
                <a:latin typeface="+mn-lt"/>
              </a:defRPr>
            </a:lvl3pPr>
            <a:lvl4pPr>
              <a:defRPr>
                <a:solidFill>
                  <a:schemeClr val="lt1"/>
                </a:solidFill>
                <a:latin typeface="+mn-lt"/>
              </a:defRPr>
            </a:lvl4pPr>
            <a:lvl5pPr>
              <a:defRPr>
                <a:solidFill>
                  <a:schemeClr val="lt1"/>
                </a:solidFill>
                <a:latin typeface="+mn-lt"/>
              </a:defRPr>
            </a:lvl5pPr>
            <a:lvl6pPr>
              <a:defRPr>
                <a:solidFill>
                  <a:schemeClr val="lt1"/>
                </a:solidFill>
                <a:latin typeface="+mn-lt"/>
              </a:defRPr>
            </a:lvl6pPr>
            <a:lvl7pPr>
              <a:defRPr>
                <a:solidFill>
                  <a:schemeClr val="lt1"/>
                </a:solidFill>
                <a:latin typeface="+mn-lt"/>
              </a:defRPr>
            </a:lvl7pPr>
            <a:lvl8pPr>
              <a:defRPr>
                <a:solidFill>
                  <a:schemeClr val="lt1"/>
                </a:solidFill>
                <a:latin typeface="+mn-lt"/>
              </a:defRPr>
            </a:lvl8pPr>
            <a:lvl9pPr>
              <a:defRPr>
                <a:solidFill>
                  <a:schemeClr val="lt1"/>
                </a:solidFill>
                <a:latin typeface="+mn-lt"/>
              </a:defRPr>
            </a:lvl9pPr>
          </a:lstStyle>
          <a:p>
            <a:pPr algn="l"/>
            <a:r>
              <a:rPr lang="en-CA" sz="3600" b="1">
                <a:solidFill>
                  <a:schemeClr val="tx1"/>
                </a:solidFill>
                <a:latin typeface="Garamond" panose="02020404030301010803" pitchFamily="18" charset="0"/>
              </a:rPr>
              <a:t>Shortest Path Algorithms</a:t>
            </a:r>
            <a:endParaRPr lang="en-US" sz="3600" b="1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777778B-D2C1-4113-873E-B7E286427A5A}"/>
              </a:ext>
            </a:extLst>
          </p:cNvPr>
          <p:cNvSpPr txBox="1"/>
          <p:nvPr/>
        </p:nvSpPr>
        <p:spPr>
          <a:xfrm>
            <a:off x="11310" y="657467"/>
            <a:ext cx="1218069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ea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err="1">
                <a:latin typeface="Garamond" panose="02020404030301010803" pitchFamily="18" charset="0"/>
                <a:ea typeface="Calibri" panose="020F0502020204030204" pitchFamily="34" charset="0"/>
                <a:cs typeface="Arial" panose="020B0604020202020204" pitchFamily="34" charset="0"/>
              </a:rPr>
              <a:t>Dijkstra’s</a:t>
            </a:r>
            <a:r>
              <a:rPr lang="en-US" b="1">
                <a:latin typeface="Garamond" panose="02020404030301010803" pitchFamily="18" charset="0"/>
                <a:ea typeface="Calibri" panose="020F0502020204030204" pitchFamily="34" charset="0"/>
                <a:cs typeface="Arial" panose="020B0604020202020204" pitchFamily="34" charset="0"/>
              </a:rPr>
              <a:t> Algorithm</a:t>
            </a:r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3546" y="3759538"/>
            <a:ext cx="7097042" cy="3042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357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 dir="r"/>
      </p:transition>
    </mc:Choice>
    <mc:Fallback xmlns="">
      <p:transition>
        <p:wipe dir="r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29F335-D129-FC90-34AA-6D215DF59B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2">
            <a:extLst>
              <a:ext uri="{FF2B5EF4-FFF2-40B4-BE49-F238E27FC236}">
                <a16:creationId xmlns:a16="http://schemas.microsoft.com/office/drawing/2014/main" id="{CA86DB53-80BC-A8DC-A149-3CD41BE3E114}"/>
              </a:ext>
            </a:extLst>
          </p:cNvPr>
          <p:cNvSpPr txBox="1">
            <a:spLocks/>
          </p:cNvSpPr>
          <p:nvPr/>
        </p:nvSpPr>
        <p:spPr>
          <a:xfrm>
            <a:off x="0" y="734"/>
            <a:ext cx="10668000" cy="651363"/>
          </a:xfrm>
          <a:prstGeom prst="rect">
            <a:avLst/>
          </a:prstGeom>
          <a:noFill/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CA"/>
            </a:defPPr>
            <a:lvl1pPr algn="ctr">
              <a:defRPr>
                <a:solidFill>
                  <a:schemeClr val="lt1"/>
                </a:solidFill>
                <a:latin typeface="+mn-lt"/>
              </a:defRPr>
            </a:lvl1pPr>
            <a:lvl2pPr>
              <a:defRPr>
                <a:solidFill>
                  <a:schemeClr val="lt1"/>
                </a:solidFill>
                <a:latin typeface="+mn-lt"/>
              </a:defRPr>
            </a:lvl2pPr>
            <a:lvl3pPr>
              <a:defRPr>
                <a:solidFill>
                  <a:schemeClr val="lt1"/>
                </a:solidFill>
                <a:latin typeface="+mn-lt"/>
              </a:defRPr>
            </a:lvl3pPr>
            <a:lvl4pPr>
              <a:defRPr>
                <a:solidFill>
                  <a:schemeClr val="lt1"/>
                </a:solidFill>
                <a:latin typeface="+mn-lt"/>
              </a:defRPr>
            </a:lvl4pPr>
            <a:lvl5pPr>
              <a:defRPr>
                <a:solidFill>
                  <a:schemeClr val="lt1"/>
                </a:solidFill>
                <a:latin typeface="+mn-lt"/>
              </a:defRPr>
            </a:lvl5pPr>
            <a:lvl6pPr>
              <a:defRPr>
                <a:solidFill>
                  <a:schemeClr val="lt1"/>
                </a:solidFill>
                <a:latin typeface="+mn-lt"/>
              </a:defRPr>
            </a:lvl6pPr>
            <a:lvl7pPr>
              <a:defRPr>
                <a:solidFill>
                  <a:schemeClr val="lt1"/>
                </a:solidFill>
                <a:latin typeface="+mn-lt"/>
              </a:defRPr>
            </a:lvl7pPr>
            <a:lvl8pPr>
              <a:defRPr>
                <a:solidFill>
                  <a:schemeClr val="lt1"/>
                </a:solidFill>
                <a:latin typeface="+mn-lt"/>
              </a:defRPr>
            </a:lvl8pPr>
            <a:lvl9pPr>
              <a:defRPr>
                <a:solidFill>
                  <a:schemeClr val="lt1"/>
                </a:solidFill>
                <a:latin typeface="+mn-lt"/>
              </a:defRPr>
            </a:lvl9pPr>
          </a:lstStyle>
          <a:p>
            <a:pPr algn="l"/>
            <a:r>
              <a:rPr lang="en-CA" sz="3600" b="1">
                <a:solidFill>
                  <a:schemeClr val="tx1"/>
                </a:solidFill>
                <a:latin typeface="Garamond" panose="02020404030301010803" pitchFamily="18" charset="0"/>
              </a:rPr>
              <a:t>Introduction to Graphs</a:t>
            </a:r>
            <a:endParaRPr lang="en-US" sz="3600" b="1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979C4DC-90DB-7017-94D5-C485C2885BD4}"/>
              </a:ext>
            </a:extLst>
          </p:cNvPr>
          <p:cNvSpPr txBox="1"/>
          <p:nvPr/>
        </p:nvSpPr>
        <p:spPr>
          <a:xfrm>
            <a:off x="11310" y="657467"/>
            <a:ext cx="1218069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ea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b="1">
                <a:latin typeface="Garamond" panose="02020404030301010803" pitchFamily="18" charset="0"/>
                <a:ea typeface="Calibri" panose="020F0502020204030204" pitchFamily="34" charset="0"/>
                <a:cs typeface="Arial" panose="020B0604020202020204" pitchFamily="34" charset="0"/>
              </a:rPr>
              <a:t>What is a Graph?</a:t>
            </a:r>
            <a:endParaRPr lang="en-US" b="1">
              <a:latin typeface="Garamond" panose="02020404030301010803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6B8BE4-6335-25D1-5A61-C6ACD5C8BB9A}"/>
              </a:ext>
            </a:extLst>
          </p:cNvPr>
          <p:cNvSpPr txBox="1"/>
          <p:nvPr/>
        </p:nvSpPr>
        <p:spPr>
          <a:xfrm>
            <a:off x="344010" y="1083620"/>
            <a:ext cx="11836680" cy="12959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latin typeface="+mj-lt"/>
              </a:rPr>
              <a:t>A graph is a structured datatype that consists of 3 sets, namely, </a:t>
            </a:r>
            <a:r>
              <a:rPr lang="en-US" b="1">
                <a:latin typeface="+mj-lt"/>
              </a:rPr>
              <a:t>vertices/nodes</a:t>
            </a:r>
            <a:r>
              <a:rPr lang="en-US">
                <a:latin typeface="+mj-lt"/>
              </a:rPr>
              <a:t> (entities that hold information), </a:t>
            </a:r>
            <a:r>
              <a:rPr lang="en-US" b="1">
                <a:latin typeface="+mj-lt"/>
              </a:rPr>
              <a:t>edges</a:t>
            </a:r>
            <a:r>
              <a:rPr lang="en-US">
                <a:latin typeface="+mj-lt"/>
              </a:rPr>
              <a:t> (connections between nodes that can also hold information) and a set representing </a:t>
            </a:r>
            <a:r>
              <a:rPr lang="en-US" b="1">
                <a:latin typeface="+mj-lt"/>
              </a:rPr>
              <a:t>relations</a:t>
            </a:r>
            <a:r>
              <a:rPr lang="en-US">
                <a:latin typeface="+mj-lt"/>
              </a:rPr>
              <a:t> between vertices and edges.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74ABFE2-CAF0-4A93-CE2C-1B3F3DFCA0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6471" y="4272622"/>
            <a:ext cx="2833688" cy="20166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A644EA7-4B15-4699-B044-ADE5473808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7673" y="4326126"/>
            <a:ext cx="3617229" cy="190968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E38573D-7FAB-BBB9-237D-99FCE0454F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6859" y="3001566"/>
            <a:ext cx="2836348" cy="81038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468A83A-91D1-4DE9-B265-7392D3F20F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65707" y="2663822"/>
            <a:ext cx="2476751" cy="121137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CFE2FE9-E29A-694F-AFC9-731568F997B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15407" y="2552766"/>
            <a:ext cx="2686204" cy="134310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3533C29-4B6F-71EA-B2C6-6A0E01B03F9E}"/>
              </a:ext>
            </a:extLst>
          </p:cNvPr>
          <p:cNvSpPr/>
          <p:nvPr/>
        </p:nvSpPr>
        <p:spPr>
          <a:xfrm>
            <a:off x="786933" y="3842130"/>
            <a:ext cx="1956199" cy="29546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CA"/>
            </a:defPPr>
            <a:lvl1pPr algn="l" rtl="0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 kern="1200">
                <a:solidFill>
                  <a:schemeClr val="tx1"/>
                </a:solidFill>
                <a:latin typeface="Georgia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 kern="1200">
                <a:solidFill>
                  <a:schemeClr val="tx1"/>
                </a:solidFill>
                <a:latin typeface="Georgia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 kern="1200">
                <a:solidFill>
                  <a:schemeClr val="tx1"/>
                </a:solidFill>
                <a:latin typeface="Georgia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 kern="1200">
                <a:solidFill>
                  <a:schemeClr val="tx1"/>
                </a:solidFill>
                <a:latin typeface="Georgia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 kern="1200">
                <a:solidFill>
                  <a:schemeClr val="tx1"/>
                </a:solidFill>
                <a:latin typeface="Georgia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Georgia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Georgia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Georgia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Georgia" pitchFamily="18" charset="0"/>
                <a:ea typeface="+mn-ea"/>
                <a:cs typeface="+mn-cs"/>
              </a:defRPr>
            </a:lvl9pPr>
          </a:lstStyle>
          <a:p>
            <a:pPr algn="ctr"/>
            <a:r>
              <a:rPr lang="en-CA" sz="1200">
                <a:latin typeface="Garamond" panose="02020404030301010803" pitchFamily="18" charset="0"/>
              </a:rPr>
              <a:t>A molecule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84EB3C-27A1-17E9-4B0D-C84DEC5CE2D5}"/>
              </a:ext>
            </a:extLst>
          </p:cNvPr>
          <p:cNvSpPr/>
          <p:nvPr/>
        </p:nvSpPr>
        <p:spPr>
          <a:xfrm>
            <a:off x="3921850" y="3832916"/>
            <a:ext cx="2819400" cy="29546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CA"/>
            </a:defPPr>
            <a:lvl1pPr algn="l" rtl="0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 kern="1200">
                <a:solidFill>
                  <a:schemeClr val="tx1"/>
                </a:solidFill>
                <a:latin typeface="Georgia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 kern="1200">
                <a:solidFill>
                  <a:schemeClr val="tx1"/>
                </a:solidFill>
                <a:latin typeface="Georgia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 kern="1200">
                <a:solidFill>
                  <a:schemeClr val="tx1"/>
                </a:solidFill>
                <a:latin typeface="Georgia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 kern="1200">
                <a:solidFill>
                  <a:schemeClr val="tx1"/>
                </a:solidFill>
                <a:latin typeface="Georgia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 kern="1200">
                <a:solidFill>
                  <a:schemeClr val="tx1"/>
                </a:solidFill>
                <a:latin typeface="Georgia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Georgia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Georgia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Georgia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Georgia" pitchFamily="18" charset="0"/>
                <a:ea typeface="+mn-ea"/>
                <a:cs typeface="+mn-cs"/>
              </a:defRPr>
            </a:lvl9pPr>
          </a:lstStyle>
          <a:p>
            <a:pPr algn="ctr"/>
            <a:r>
              <a:rPr lang="en-CA" sz="1200">
                <a:latin typeface="Garamond" panose="02020404030301010803" pitchFamily="18" charset="0"/>
              </a:rPr>
              <a:t>Sentence and Parse Tree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22E0B69-5755-58D8-9352-4CCFE22361EE}"/>
              </a:ext>
            </a:extLst>
          </p:cNvPr>
          <p:cNvSpPr/>
          <p:nvPr/>
        </p:nvSpPr>
        <p:spPr>
          <a:xfrm>
            <a:off x="7533344" y="3814750"/>
            <a:ext cx="1448246" cy="28789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CA"/>
            </a:defPPr>
            <a:lvl1pPr algn="l" rtl="0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 kern="1200">
                <a:solidFill>
                  <a:schemeClr val="tx1"/>
                </a:solidFill>
                <a:latin typeface="Georgia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 kern="1200">
                <a:solidFill>
                  <a:schemeClr val="tx1"/>
                </a:solidFill>
                <a:latin typeface="Georgia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 kern="1200">
                <a:solidFill>
                  <a:schemeClr val="tx1"/>
                </a:solidFill>
                <a:latin typeface="Georgia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 kern="1200">
                <a:solidFill>
                  <a:schemeClr val="tx1"/>
                </a:solidFill>
                <a:latin typeface="Georgia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 kern="1200">
                <a:solidFill>
                  <a:schemeClr val="tx1"/>
                </a:solidFill>
                <a:latin typeface="Georgia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Georgia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Georgia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Georgia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Georgia" pitchFamily="18" charset="0"/>
                <a:ea typeface="+mn-ea"/>
                <a:cs typeface="+mn-cs"/>
              </a:defRPr>
            </a:lvl9pPr>
          </a:lstStyle>
          <a:p>
            <a:pPr algn="ctr"/>
            <a:r>
              <a:rPr lang="en-CA" sz="1200">
                <a:latin typeface="Garamond" panose="02020404030301010803" pitchFamily="18" charset="0"/>
              </a:rPr>
              <a:t>Image/Grid Graph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12C6B7C-5EAB-DBB7-EA7A-22EBF5F4237A}"/>
              </a:ext>
            </a:extLst>
          </p:cNvPr>
          <p:cNvSpPr/>
          <p:nvPr/>
        </p:nvSpPr>
        <p:spPr>
          <a:xfrm>
            <a:off x="344010" y="6235810"/>
            <a:ext cx="2722577" cy="29546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CA"/>
            </a:defPPr>
            <a:lvl1pPr algn="l" rtl="0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 kern="1200">
                <a:solidFill>
                  <a:schemeClr val="tx1"/>
                </a:solidFill>
                <a:latin typeface="Georgia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 kern="1200">
                <a:solidFill>
                  <a:schemeClr val="tx1"/>
                </a:solidFill>
                <a:latin typeface="Georgia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 kern="1200">
                <a:solidFill>
                  <a:schemeClr val="tx1"/>
                </a:solidFill>
                <a:latin typeface="Georgia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 kern="1200">
                <a:solidFill>
                  <a:schemeClr val="tx1"/>
                </a:solidFill>
                <a:latin typeface="Georgia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 kern="1200">
                <a:solidFill>
                  <a:schemeClr val="tx1"/>
                </a:solidFill>
                <a:latin typeface="Georgia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Georgia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Georgia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Georgia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Georgia" pitchFamily="18" charset="0"/>
                <a:ea typeface="+mn-ea"/>
                <a:cs typeface="+mn-cs"/>
              </a:defRPr>
            </a:lvl9pPr>
          </a:lstStyle>
          <a:p>
            <a:pPr algn="ctr"/>
            <a:r>
              <a:rPr lang="en-CA" sz="1200">
                <a:latin typeface="Garamond" panose="02020404030301010803" pitchFamily="18" charset="0"/>
              </a:rPr>
              <a:t>Web Graph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5CD667D-23BA-DC10-7499-7FC2C10A528B}"/>
              </a:ext>
            </a:extLst>
          </p:cNvPr>
          <p:cNvSpPr/>
          <p:nvPr/>
        </p:nvSpPr>
        <p:spPr>
          <a:xfrm>
            <a:off x="7985191" y="6251285"/>
            <a:ext cx="2155632" cy="29546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CA"/>
            </a:defPPr>
            <a:lvl1pPr algn="l" rtl="0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 kern="1200">
                <a:solidFill>
                  <a:schemeClr val="tx1"/>
                </a:solidFill>
                <a:latin typeface="Georgia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 kern="1200">
                <a:solidFill>
                  <a:schemeClr val="tx1"/>
                </a:solidFill>
                <a:latin typeface="Georgia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 kern="1200">
                <a:solidFill>
                  <a:schemeClr val="tx1"/>
                </a:solidFill>
                <a:latin typeface="Georgia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 kern="1200">
                <a:solidFill>
                  <a:schemeClr val="tx1"/>
                </a:solidFill>
                <a:latin typeface="Georgia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 kern="1200">
                <a:solidFill>
                  <a:schemeClr val="tx1"/>
                </a:solidFill>
                <a:latin typeface="Georgia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Georgia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Georgia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Georgia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Georgia" pitchFamily="18" charset="0"/>
                <a:ea typeface="+mn-ea"/>
                <a:cs typeface="+mn-cs"/>
              </a:defRPr>
            </a:lvl9pPr>
          </a:lstStyle>
          <a:p>
            <a:pPr algn="ctr"/>
            <a:r>
              <a:rPr lang="en-CA" sz="1200">
                <a:latin typeface="Garamond" panose="02020404030301010803" pitchFamily="18" charset="0"/>
              </a:rPr>
              <a:t>Road Network Graph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6E5A112-8C3E-9B5D-30BA-3790E271021A}"/>
              </a:ext>
            </a:extLst>
          </p:cNvPr>
          <p:cNvSpPr/>
          <p:nvPr/>
        </p:nvSpPr>
        <p:spPr>
          <a:xfrm>
            <a:off x="3891718" y="6235810"/>
            <a:ext cx="2722577" cy="29546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CA"/>
            </a:defPPr>
            <a:lvl1pPr algn="l" rtl="0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 kern="1200">
                <a:solidFill>
                  <a:schemeClr val="tx1"/>
                </a:solidFill>
                <a:latin typeface="Georgia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 kern="1200">
                <a:solidFill>
                  <a:schemeClr val="tx1"/>
                </a:solidFill>
                <a:latin typeface="Georgia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 kern="1200">
                <a:solidFill>
                  <a:schemeClr val="tx1"/>
                </a:solidFill>
                <a:latin typeface="Georgia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 kern="1200">
                <a:solidFill>
                  <a:schemeClr val="tx1"/>
                </a:solidFill>
                <a:latin typeface="Georgia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 kern="1200">
                <a:solidFill>
                  <a:schemeClr val="tx1"/>
                </a:solidFill>
                <a:latin typeface="Georgia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Georgia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Georgia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Georgia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Georgia" pitchFamily="18" charset="0"/>
                <a:ea typeface="+mn-ea"/>
                <a:cs typeface="+mn-cs"/>
              </a:defRPr>
            </a:lvl9pPr>
          </a:lstStyle>
          <a:p>
            <a:pPr algn="ctr"/>
            <a:r>
              <a:rPr lang="en-CA" sz="1200">
                <a:latin typeface="Garamond" panose="02020404030301010803" pitchFamily="18" charset="0"/>
              </a:rPr>
              <a:t>Social Network Graph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4958034-F2E7-44AB-B284-F2CFBBE29885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444" y="4198317"/>
            <a:ext cx="2184981" cy="2037494"/>
          </a:xfrm>
          <a:prstGeom prst="rect">
            <a:avLst/>
          </a:prstGeom>
        </p:spPr>
      </p:pic>
      <p:pic>
        <p:nvPicPr>
          <p:cNvPr id="20" name="table">
            <a:extLst>
              <a:ext uri="{FF2B5EF4-FFF2-40B4-BE49-F238E27FC236}">
                <a16:creationId xmlns:a16="http://schemas.microsoft.com/office/drawing/2014/main" id="{8B14BC62-86C6-7D9E-A6D5-10C61322F03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93961" y="2992314"/>
            <a:ext cx="785019" cy="73152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A30AEAF9-72FD-42BC-BE9A-EBD4A5D7AEB7}"/>
              </a:ext>
            </a:extLst>
          </p:cNvPr>
          <p:cNvSpPr/>
          <p:nvPr/>
        </p:nvSpPr>
        <p:spPr>
          <a:xfrm>
            <a:off x="9659512" y="3818514"/>
            <a:ext cx="2008282" cy="28789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CA"/>
            </a:defPPr>
            <a:lvl1pPr algn="l" rtl="0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 kern="1200">
                <a:solidFill>
                  <a:schemeClr val="tx1"/>
                </a:solidFill>
                <a:latin typeface="Georgia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 kern="1200">
                <a:solidFill>
                  <a:schemeClr val="tx1"/>
                </a:solidFill>
                <a:latin typeface="Georgia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 kern="1200">
                <a:solidFill>
                  <a:schemeClr val="tx1"/>
                </a:solidFill>
                <a:latin typeface="Georgia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 kern="1200">
                <a:solidFill>
                  <a:schemeClr val="tx1"/>
                </a:solidFill>
                <a:latin typeface="Georgia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 kern="1200">
                <a:solidFill>
                  <a:schemeClr val="tx1"/>
                </a:solidFill>
                <a:latin typeface="Georgia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Georgia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Georgia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Georgia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Georgia" pitchFamily="18" charset="0"/>
                <a:ea typeface="+mn-ea"/>
                <a:cs typeface="+mn-cs"/>
              </a:defRPr>
            </a:lvl9pPr>
          </a:lstStyle>
          <a:p>
            <a:pPr algn="ctr"/>
            <a:r>
              <a:rPr lang="en-CA" sz="1200">
                <a:latin typeface="Garamond" panose="02020404030301010803" pitchFamily="18" charset="0"/>
              </a:rPr>
              <a:t>Fully Connected Scene Graph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36888A0-1D51-411A-B871-2FDE3531680A}"/>
              </a:ext>
            </a:extLst>
          </p:cNvPr>
          <p:cNvSpPr/>
          <p:nvPr/>
        </p:nvSpPr>
        <p:spPr>
          <a:xfrm>
            <a:off x="8308053" y="2954486"/>
            <a:ext cx="182880" cy="18288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CA"/>
            </a:defPPr>
            <a:lvl1pPr algn="l" rtl="0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E368B8D-EB3F-40A8-A68D-19CEE3D5DA44}"/>
              </a:ext>
            </a:extLst>
          </p:cNvPr>
          <p:cNvSpPr/>
          <p:nvPr/>
        </p:nvSpPr>
        <p:spPr>
          <a:xfrm>
            <a:off x="8591422" y="2963272"/>
            <a:ext cx="182880" cy="182880"/>
          </a:xfrm>
          <a:prstGeom prst="ellipse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CA"/>
            </a:defPPr>
            <a:lvl1pPr algn="l" rtl="0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D50C837B-D456-40E3-B24B-6ED51193255B}"/>
              </a:ext>
            </a:extLst>
          </p:cNvPr>
          <p:cNvSpPr/>
          <p:nvPr/>
        </p:nvSpPr>
        <p:spPr>
          <a:xfrm>
            <a:off x="8874791" y="2958380"/>
            <a:ext cx="182880" cy="18288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CA"/>
            </a:defPPr>
            <a:lvl1pPr algn="l" rtl="0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ACF8D74D-A1CE-4BA8-BC19-54EF13553DDA}"/>
              </a:ext>
            </a:extLst>
          </p:cNvPr>
          <p:cNvSpPr/>
          <p:nvPr/>
        </p:nvSpPr>
        <p:spPr>
          <a:xfrm>
            <a:off x="8308053" y="3287989"/>
            <a:ext cx="182880" cy="182880"/>
          </a:xfrm>
          <a:prstGeom prst="ellipse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CA"/>
            </a:defPPr>
            <a:lvl1pPr algn="l" rtl="0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210FCD09-1CB8-487F-9DC6-86F833B6032B}"/>
              </a:ext>
            </a:extLst>
          </p:cNvPr>
          <p:cNvSpPr/>
          <p:nvPr/>
        </p:nvSpPr>
        <p:spPr>
          <a:xfrm>
            <a:off x="8591422" y="3287251"/>
            <a:ext cx="182880" cy="182880"/>
          </a:xfrm>
          <a:prstGeom prst="ellipse">
            <a:avLst/>
          </a:prstGeom>
          <a:solidFill>
            <a:srgbClr val="FFEAA7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CA"/>
            </a:defPPr>
            <a:lvl1pPr algn="l" rtl="0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183799D4-1C99-4D41-8B18-4D28A20956D4}"/>
              </a:ext>
            </a:extLst>
          </p:cNvPr>
          <p:cNvSpPr/>
          <p:nvPr/>
        </p:nvSpPr>
        <p:spPr>
          <a:xfrm>
            <a:off x="8874791" y="3287121"/>
            <a:ext cx="182880" cy="182880"/>
          </a:xfrm>
          <a:prstGeom prst="ellipse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CA"/>
            </a:defPPr>
            <a:lvl1pPr algn="l" rtl="0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5580A296-0C63-4DD3-9797-EDC675DFB394}"/>
              </a:ext>
            </a:extLst>
          </p:cNvPr>
          <p:cNvSpPr/>
          <p:nvPr/>
        </p:nvSpPr>
        <p:spPr>
          <a:xfrm>
            <a:off x="8308053" y="3542277"/>
            <a:ext cx="182880" cy="18288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CA"/>
            </a:defPPr>
            <a:lvl1pPr algn="l" rtl="0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69323FDF-ECAE-4959-843F-8A2FFB67FCAA}"/>
              </a:ext>
            </a:extLst>
          </p:cNvPr>
          <p:cNvSpPr/>
          <p:nvPr/>
        </p:nvSpPr>
        <p:spPr>
          <a:xfrm>
            <a:off x="8591422" y="3551063"/>
            <a:ext cx="182880" cy="182880"/>
          </a:xfrm>
          <a:prstGeom prst="ellipse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CA"/>
            </a:defPPr>
            <a:lvl1pPr algn="l" rtl="0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23164F26-E43C-4E45-855A-57130BE06EAD}"/>
              </a:ext>
            </a:extLst>
          </p:cNvPr>
          <p:cNvSpPr/>
          <p:nvPr/>
        </p:nvSpPr>
        <p:spPr>
          <a:xfrm>
            <a:off x="8874791" y="3546171"/>
            <a:ext cx="182880" cy="18288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CA"/>
            </a:defPPr>
            <a:lvl1pPr algn="l" rtl="0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5432BBE-D6A3-40EB-BD11-393F50AEB674}"/>
              </a:ext>
            </a:extLst>
          </p:cNvPr>
          <p:cNvCxnSpPr>
            <a:stCxn id="27" idx="0"/>
            <a:endCxn id="24" idx="4"/>
          </p:cNvCxnSpPr>
          <p:nvPr/>
        </p:nvCxnSpPr>
        <p:spPr>
          <a:xfrm flipV="1">
            <a:off x="8682862" y="3146152"/>
            <a:ext cx="0" cy="141099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F11B022-6E9A-4F6A-B2AB-F945D07DDFCE}"/>
              </a:ext>
            </a:extLst>
          </p:cNvPr>
          <p:cNvCxnSpPr>
            <a:cxnSpLocks/>
            <a:stCxn id="27" idx="1"/>
            <a:endCxn id="22" idx="5"/>
          </p:cNvCxnSpPr>
          <p:nvPr/>
        </p:nvCxnSpPr>
        <p:spPr>
          <a:xfrm flipH="1" flipV="1">
            <a:off x="8464151" y="3110584"/>
            <a:ext cx="154053" cy="203449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E15082BB-C172-408E-8C60-1D14C6B01E75}"/>
              </a:ext>
            </a:extLst>
          </p:cNvPr>
          <p:cNvCxnSpPr>
            <a:cxnSpLocks/>
            <a:stCxn id="27" idx="2"/>
            <a:endCxn id="26" idx="6"/>
          </p:cNvCxnSpPr>
          <p:nvPr/>
        </p:nvCxnSpPr>
        <p:spPr>
          <a:xfrm flipH="1">
            <a:off x="8490933" y="3378691"/>
            <a:ext cx="100489" cy="738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FFE4F2CC-6553-4157-97C9-64CD60A63816}"/>
              </a:ext>
            </a:extLst>
          </p:cNvPr>
          <p:cNvCxnSpPr>
            <a:cxnSpLocks/>
            <a:stCxn id="28" idx="2"/>
            <a:endCxn id="27" idx="6"/>
          </p:cNvCxnSpPr>
          <p:nvPr/>
        </p:nvCxnSpPr>
        <p:spPr>
          <a:xfrm flipH="1">
            <a:off x="8774302" y="3378561"/>
            <a:ext cx="100489" cy="13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92E8C88D-FDB2-40FD-944B-644BB2C6ABE3}"/>
              </a:ext>
            </a:extLst>
          </p:cNvPr>
          <p:cNvCxnSpPr>
            <a:cxnSpLocks/>
            <a:stCxn id="31" idx="1"/>
            <a:endCxn id="27" idx="5"/>
          </p:cNvCxnSpPr>
          <p:nvPr/>
        </p:nvCxnSpPr>
        <p:spPr>
          <a:xfrm flipH="1" flipV="1">
            <a:off x="8747520" y="3443349"/>
            <a:ext cx="154053" cy="129604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AE235761-B6EF-4F93-9B96-24C3463964BD}"/>
              </a:ext>
            </a:extLst>
          </p:cNvPr>
          <p:cNvCxnSpPr>
            <a:cxnSpLocks/>
            <a:stCxn id="30" idx="0"/>
            <a:endCxn id="27" idx="4"/>
          </p:cNvCxnSpPr>
          <p:nvPr/>
        </p:nvCxnSpPr>
        <p:spPr>
          <a:xfrm flipV="1">
            <a:off x="8682862" y="3470131"/>
            <a:ext cx="0" cy="80932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B69EDDF5-6910-4063-820D-44AD24F87FCC}"/>
              </a:ext>
            </a:extLst>
          </p:cNvPr>
          <p:cNvCxnSpPr>
            <a:cxnSpLocks/>
            <a:stCxn id="29" idx="7"/>
            <a:endCxn id="27" idx="3"/>
          </p:cNvCxnSpPr>
          <p:nvPr/>
        </p:nvCxnSpPr>
        <p:spPr>
          <a:xfrm flipV="1">
            <a:off x="8464151" y="3443349"/>
            <a:ext cx="154053" cy="12571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CA749243-7483-4469-9DE4-7ACCAB18345E}"/>
              </a:ext>
            </a:extLst>
          </p:cNvPr>
          <p:cNvCxnSpPr>
            <a:cxnSpLocks/>
            <a:stCxn id="27" idx="7"/>
            <a:endCxn id="25" idx="3"/>
          </p:cNvCxnSpPr>
          <p:nvPr/>
        </p:nvCxnSpPr>
        <p:spPr>
          <a:xfrm flipV="1">
            <a:off x="8747520" y="3114478"/>
            <a:ext cx="154053" cy="199555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8158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 dir="r"/>
      </p:transition>
    </mc:Choice>
    <mc:Fallback xmlns="">
      <p:transition>
        <p:wipe dir="r"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https://drek4537l1klr.cloudfront.net/khamis/v-10/Figures/03__image074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2059" y="1179428"/>
            <a:ext cx="5648617" cy="5142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2"/>
          <p:cNvSpPr txBox="1">
            <a:spLocks/>
          </p:cNvSpPr>
          <p:nvPr/>
        </p:nvSpPr>
        <p:spPr>
          <a:xfrm>
            <a:off x="0" y="734"/>
            <a:ext cx="10668000" cy="651363"/>
          </a:xfrm>
          <a:prstGeom prst="rect">
            <a:avLst/>
          </a:prstGeom>
          <a:noFill/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CA"/>
            </a:defPPr>
            <a:lvl1pPr algn="ctr">
              <a:defRPr>
                <a:solidFill>
                  <a:schemeClr val="lt1"/>
                </a:solidFill>
                <a:latin typeface="+mn-lt"/>
              </a:defRPr>
            </a:lvl1pPr>
            <a:lvl2pPr>
              <a:defRPr>
                <a:solidFill>
                  <a:schemeClr val="lt1"/>
                </a:solidFill>
                <a:latin typeface="+mn-lt"/>
              </a:defRPr>
            </a:lvl2pPr>
            <a:lvl3pPr>
              <a:defRPr>
                <a:solidFill>
                  <a:schemeClr val="lt1"/>
                </a:solidFill>
                <a:latin typeface="+mn-lt"/>
              </a:defRPr>
            </a:lvl3pPr>
            <a:lvl4pPr>
              <a:defRPr>
                <a:solidFill>
                  <a:schemeClr val="lt1"/>
                </a:solidFill>
                <a:latin typeface="+mn-lt"/>
              </a:defRPr>
            </a:lvl4pPr>
            <a:lvl5pPr>
              <a:defRPr>
                <a:solidFill>
                  <a:schemeClr val="lt1"/>
                </a:solidFill>
                <a:latin typeface="+mn-lt"/>
              </a:defRPr>
            </a:lvl5pPr>
            <a:lvl6pPr>
              <a:defRPr>
                <a:solidFill>
                  <a:schemeClr val="lt1"/>
                </a:solidFill>
                <a:latin typeface="+mn-lt"/>
              </a:defRPr>
            </a:lvl6pPr>
            <a:lvl7pPr>
              <a:defRPr>
                <a:solidFill>
                  <a:schemeClr val="lt1"/>
                </a:solidFill>
                <a:latin typeface="+mn-lt"/>
              </a:defRPr>
            </a:lvl7pPr>
            <a:lvl8pPr>
              <a:defRPr>
                <a:solidFill>
                  <a:schemeClr val="lt1"/>
                </a:solidFill>
                <a:latin typeface="+mn-lt"/>
              </a:defRPr>
            </a:lvl8pPr>
            <a:lvl9pPr>
              <a:defRPr>
                <a:solidFill>
                  <a:schemeClr val="lt1"/>
                </a:solidFill>
                <a:latin typeface="+mn-lt"/>
              </a:defRPr>
            </a:lvl9pPr>
          </a:lstStyle>
          <a:p>
            <a:pPr algn="l"/>
            <a:r>
              <a:rPr lang="en-CA" sz="3600" b="1">
                <a:solidFill>
                  <a:schemeClr val="tx1"/>
                </a:solidFill>
                <a:latin typeface="Garamond" panose="02020404030301010803" pitchFamily="18" charset="0"/>
              </a:rPr>
              <a:t>Shortest Path Algorithms</a:t>
            </a:r>
            <a:endParaRPr lang="en-US" sz="3600" b="1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777778B-D2C1-4113-873E-B7E286427A5A}"/>
              </a:ext>
            </a:extLst>
          </p:cNvPr>
          <p:cNvSpPr txBox="1"/>
          <p:nvPr/>
        </p:nvSpPr>
        <p:spPr>
          <a:xfrm>
            <a:off x="11310" y="657467"/>
            <a:ext cx="1218069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ea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err="1">
                <a:latin typeface="Garamond" panose="02020404030301010803" pitchFamily="18" charset="0"/>
                <a:ea typeface="Calibri" panose="020F0502020204030204" pitchFamily="34" charset="0"/>
                <a:cs typeface="Arial" panose="020B0604020202020204" pitchFamily="34" charset="0"/>
              </a:rPr>
              <a:t>Dijkstra’s</a:t>
            </a:r>
            <a:r>
              <a:rPr lang="en-US" b="1">
                <a:latin typeface="Garamond" panose="02020404030301010803" pitchFamily="18" charset="0"/>
                <a:ea typeface="Calibri" panose="020F0502020204030204" pitchFamily="34" charset="0"/>
                <a:cs typeface="Arial" panose="020B0604020202020204" pitchFamily="34" charset="0"/>
              </a:rPr>
              <a:t> Algorithm: </a:t>
            </a:r>
            <a:r>
              <a:rPr lang="en-US" b="1" err="1">
                <a:latin typeface="Garamond" panose="02020404030301010803" pitchFamily="18" charset="0"/>
                <a:ea typeface="Calibri" panose="020F0502020204030204" pitchFamily="34" charset="0"/>
                <a:cs typeface="Arial" panose="020B0604020202020204" pitchFamily="34" charset="0"/>
              </a:rPr>
              <a:t>UofT</a:t>
            </a:r>
            <a:r>
              <a:rPr lang="en-US" b="1">
                <a:latin typeface="Garamond" panose="02020404030301010803" pitchFamily="18" charset="0"/>
                <a:ea typeface="Calibri" panose="020F0502020204030204" pitchFamily="34" charset="0"/>
                <a:cs typeface="Arial" panose="020B0604020202020204" pitchFamily="34" charset="0"/>
              </a:rPr>
              <a:t> Routing Problem</a:t>
            </a:r>
          </a:p>
        </p:txBody>
      </p:sp>
      <p:sp>
        <p:nvSpPr>
          <p:cNvPr id="6" name="Rectangle 5"/>
          <p:cNvSpPr/>
          <p:nvPr/>
        </p:nvSpPr>
        <p:spPr>
          <a:xfrm>
            <a:off x="223837" y="6503279"/>
            <a:ext cx="9834563" cy="32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400">
                <a:latin typeface="Garamond" panose="02020404030301010803" pitchFamily="18" charset="0"/>
              </a:rPr>
              <a:t>Check: </a:t>
            </a:r>
            <a:r>
              <a:rPr lang="en-CA" sz="1400">
                <a:latin typeface="Garamond" panose="02020404030301010803" pitchFamily="18" charset="0"/>
                <a:hlinkClick r:id="rId4"/>
              </a:rPr>
              <a:t>https://github.com/Optimization-Algorithms-Book/Code-Listings/blob/main/Chapter%203/Listing%203.11_comparison.ipynb</a:t>
            </a:r>
            <a:r>
              <a:rPr lang="en-CA" sz="1400">
                <a:latin typeface="Garamond" panose="02020404030301010803" pitchFamily="18" charset="0"/>
              </a:rPr>
              <a:t> </a:t>
            </a:r>
          </a:p>
        </p:txBody>
      </p:sp>
      <p:sp>
        <p:nvSpPr>
          <p:cNvPr id="9" name="Rectangle 8"/>
          <p:cNvSpPr/>
          <p:nvPr/>
        </p:nvSpPr>
        <p:spPr>
          <a:xfrm>
            <a:off x="-19050" y="5486400"/>
            <a:ext cx="3962400" cy="6093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CA" sz="1400" err="1">
                <a:latin typeface="Garamond" panose="02020404030301010803" pitchFamily="18" charset="0"/>
              </a:rPr>
              <a:t>destination_point</a:t>
            </a:r>
            <a:r>
              <a:rPr lang="en-CA" sz="1400">
                <a:latin typeface="Garamond" panose="02020404030301010803" pitchFamily="18" charset="0"/>
              </a:rPr>
              <a:t> = (43.659659, -79.397669) </a:t>
            </a:r>
          </a:p>
          <a:p>
            <a:pPr algn="r"/>
            <a:r>
              <a:rPr lang="en-CA" sz="1400">
                <a:latin typeface="Garamond" panose="02020404030301010803" pitchFamily="18" charset="0"/>
              </a:rPr>
              <a:t># </a:t>
            </a:r>
            <a:r>
              <a:rPr lang="en-CA" sz="1400" err="1">
                <a:latin typeface="Garamond" panose="02020404030301010803" pitchFamily="18" charset="0"/>
              </a:rPr>
              <a:t>Bahen</a:t>
            </a:r>
            <a:r>
              <a:rPr lang="en-CA" sz="1400">
                <a:latin typeface="Garamond" panose="02020404030301010803" pitchFamily="18" charset="0"/>
              </a:rPr>
              <a:t> Centre for Information Technology at </a:t>
            </a:r>
            <a:r>
              <a:rPr lang="en-CA" sz="1400" err="1">
                <a:latin typeface="Garamond" panose="02020404030301010803" pitchFamily="18" charset="0"/>
              </a:rPr>
              <a:t>UofT</a:t>
            </a:r>
            <a:endParaRPr lang="en-CA" sz="1400">
              <a:latin typeface="Garamond" panose="02020404030301010803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781800" y="1459683"/>
            <a:ext cx="2981325" cy="6093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400" err="1">
                <a:latin typeface="Garamond" panose="02020404030301010803" pitchFamily="18" charset="0"/>
              </a:rPr>
              <a:t>source_point</a:t>
            </a:r>
            <a:r>
              <a:rPr lang="en-CA" sz="1400">
                <a:latin typeface="Garamond" panose="02020404030301010803" pitchFamily="18" charset="0"/>
              </a:rPr>
              <a:t> = (43.664527, -79.392442)</a:t>
            </a:r>
          </a:p>
          <a:p>
            <a:r>
              <a:rPr lang="en-CA" sz="1400">
                <a:latin typeface="Garamond" panose="02020404030301010803" pitchFamily="18" charset="0"/>
              </a:rPr>
              <a:t># King Edward VII Equestrian Statue</a:t>
            </a:r>
          </a:p>
        </p:txBody>
      </p:sp>
      <p:pic>
        <p:nvPicPr>
          <p:cNvPr id="10" name="Picture 2" descr="Eddie and Me - Canadian Art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5860" y="843260"/>
            <a:ext cx="2206399" cy="1471668"/>
          </a:xfrm>
          <a:prstGeom prst="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University of Toronto Office Photos | Glassdoor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837" y="3659102"/>
            <a:ext cx="2595563" cy="1798724"/>
          </a:xfrm>
          <a:prstGeom prst="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8758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 dir="r"/>
      </p:transition>
    </mc:Choice>
    <mc:Fallback xmlns="">
      <p:transition>
        <p:wipe dir="r"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75432D8-76C6-8FC8-4CE3-B586A3A6D9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1295400"/>
            <a:ext cx="7334986" cy="5272505"/>
          </a:xfrm>
          <a:prstGeom prst="rect">
            <a:avLst/>
          </a:prstGeom>
        </p:spPr>
      </p:pic>
      <p:sp>
        <p:nvSpPr>
          <p:cNvPr id="17" name="Rectangle 2"/>
          <p:cNvSpPr txBox="1">
            <a:spLocks/>
          </p:cNvSpPr>
          <p:nvPr/>
        </p:nvSpPr>
        <p:spPr>
          <a:xfrm>
            <a:off x="0" y="734"/>
            <a:ext cx="10668000" cy="651363"/>
          </a:xfrm>
          <a:prstGeom prst="rect">
            <a:avLst/>
          </a:prstGeom>
          <a:noFill/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CA"/>
            </a:defPPr>
            <a:lvl1pPr algn="ctr">
              <a:defRPr>
                <a:solidFill>
                  <a:schemeClr val="lt1"/>
                </a:solidFill>
                <a:latin typeface="+mn-lt"/>
              </a:defRPr>
            </a:lvl1pPr>
            <a:lvl2pPr>
              <a:defRPr>
                <a:solidFill>
                  <a:schemeClr val="lt1"/>
                </a:solidFill>
                <a:latin typeface="+mn-lt"/>
              </a:defRPr>
            </a:lvl2pPr>
            <a:lvl3pPr>
              <a:defRPr>
                <a:solidFill>
                  <a:schemeClr val="lt1"/>
                </a:solidFill>
                <a:latin typeface="+mn-lt"/>
              </a:defRPr>
            </a:lvl3pPr>
            <a:lvl4pPr>
              <a:defRPr>
                <a:solidFill>
                  <a:schemeClr val="lt1"/>
                </a:solidFill>
                <a:latin typeface="+mn-lt"/>
              </a:defRPr>
            </a:lvl4pPr>
            <a:lvl5pPr>
              <a:defRPr>
                <a:solidFill>
                  <a:schemeClr val="lt1"/>
                </a:solidFill>
                <a:latin typeface="+mn-lt"/>
              </a:defRPr>
            </a:lvl5pPr>
            <a:lvl6pPr>
              <a:defRPr>
                <a:solidFill>
                  <a:schemeClr val="lt1"/>
                </a:solidFill>
                <a:latin typeface="+mn-lt"/>
              </a:defRPr>
            </a:lvl6pPr>
            <a:lvl7pPr>
              <a:defRPr>
                <a:solidFill>
                  <a:schemeClr val="lt1"/>
                </a:solidFill>
                <a:latin typeface="+mn-lt"/>
              </a:defRPr>
            </a:lvl7pPr>
            <a:lvl8pPr>
              <a:defRPr>
                <a:solidFill>
                  <a:schemeClr val="lt1"/>
                </a:solidFill>
                <a:latin typeface="+mn-lt"/>
              </a:defRPr>
            </a:lvl8pPr>
            <a:lvl9pPr>
              <a:defRPr>
                <a:solidFill>
                  <a:schemeClr val="lt1"/>
                </a:solidFill>
                <a:latin typeface="+mn-lt"/>
              </a:defRPr>
            </a:lvl9pPr>
          </a:lstStyle>
          <a:p>
            <a:pPr algn="l"/>
            <a:r>
              <a:rPr lang="en-CA" sz="3600" b="1">
                <a:solidFill>
                  <a:schemeClr val="tx1"/>
                </a:solidFill>
                <a:latin typeface="Garamond" panose="02020404030301010803" pitchFamily="18" charset="0"/>
              </a:rPr>
              <a:t>Shortest Path Algorithms</a:t>
            </a:r>
            <a:endParaRPr lang="en-US" sz="3600" b="1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777778B-D2C1-4113-873E-B7E286427A5A}"/>
              </a:ext>
            </a:extLst>
          </p:cNvPr>
          <p:cNvSpPr txBox="1"/>
          <p:nvPr/>
        </p:nvSpPr>
        <p:spPr>
          <a:xfrm>
            <a:off x="11310" y="657467"/>
            <a:ext cx="1218069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ea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>
                <a:latin typeface="Garamond" panose="02020404030301010803" pitchFamily="18" charset="0"/>
                <a:ea typeface="Calibri" panose="020F0502020204030204" pitchFamily="34" charset="0"/>
                <a:cs typeface="Arial" panose="020B0604020202020204" pitchFamily="34" charset="0"/>
              </a:rPr>
              <a:t>Bi-directional Dijkstra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382000" y="4915645"/>
            <a:ext cx="2630848" cy="83099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CA" sz="2000">
                <a:latin typeface="Garamond" panose="02020404030301010803" pitchFamily="18" charset="0"/>
              </a:rPr>
              <a:t>area(C</a:t>
            </a:r>
            <a:r>
              <a:rPr lang="en-CA" sz="2000" baseline="-25000">
                <a:latin typeface="Garamond" panose="02020404030301010803" pitchFamily="18" charset="0"/>
              </a:rPr>
              <a:t>1</a:t>
            </a:r>
            <a:r>
              <a:rPr lang="en-CA" sz="2000">
                <a:latin typeface="Garamond" panose="02020404030301010803" pitchFamily="18" charset="0"/>
              </a:rPr>
              <a:t>)=4</a:t>
            </a:r>
            <a:r>
              <a:rPr lang="en-CA" sz="2000">
                <a:latin typeface="Garamond" panose="02020404030301010803" pitchFamily="18" charset="0"/>
                <a:sym typeface="Symbol" panose="05050102010706020507" pitchFamily="18" charset="2"/>
              </a:rPr>
              <a:t>r</a:t>
            </a:r>
            <a:r>
              <a:rPr lang="en-CA" sz="2000" baseline="30000">
                <a:latin typeface="Garamond" panose="02020404030301010803" pitchFamily="18" charset="0"/>
                <a:sym typeface="Symbol" panose="05050102010706020507" pitchFamily="18" charset="2"/>
              </a:rPr>
              <a:t>2</a:t>
            </a:r>
            <a:r>
              <a:rPr lang="en-CA" sz="2000" baseline="-25000">
                <a:latin typeface="Garamond" panose="02020404030301010803" pitchFamily="18" charset="0"/>
              </a:rPr>
              <a:t> </a:t>
            </a:r>
          </a:p>
          <a:p>
            <a:pPr algn="ctr"/>
            <a:r>
              <a:rPr lang="en-CA" sz="2000">
                <a:latin typeface="Garamond" panose="02020404030301010803" pitchFamily="18" charset="0"/>
              </a:rPr>
              <a:t>area(C</a:t>
            </a:r>
            <a:r>
              <a:rPr lang="en-CA" sz="2000" baseline="-25000">
                <a:latin typeface="Garamond" panose="02020404030301010803" pitchFamily="18" charset="0"/>
              </a:rPr>
              <a:t>2</a:t>
            </a:r>
            <a:r>
              <a:rPr lang="en-CA" sz="2000">
                <a:latin typeface="Garamond" panose="02020404030301010803" pitchFamily="18" charset="0"/>
              </a:rPr>
              <a:t>)+area(C</a:t>
            </a:r>
            <a:r>
              <a:rPr lang="en-CA" sz="2000" baseline="-25000">
                <a:latin typeface="Garamond" panose="02020404030301010803" pitchFamily="18" charset="0"/>
              </a:rPr>
              <a:t>3</a:t>
            </a:r>
            <a:r>
              <a:rPr lang="en-CA" sz="2000">
                <a:latin typeface="Garamond" panose="02020404030301010803" pitchFamily="18" charset="0"/>
              </a:rPr>
              <a:t>)=2</a:t>
            </a:r>
            <a:r>
              <a:rPr lang="en-CA" sz="2000">
                <a:latin typeface="Garamond" panose="02020404030301010803" pitchFamily="18" charset="0"/>
                <a:sym typeface="Symbol" panose="05050102010706020507" pitchFamily="18" charset="2"/>
              </a:rPr>
              <a:t>r</a:t>
            </a:r>
            <a:r>
              <a:rPr lang="en-CA" sz="2000" baseline="30000">
                <a:latin typeface="Garamond" panose="02020404030301010803" pitchFamily="18" charset="0"/>
                <a:sym typeface="Symbol" panose="05050102010706020507" pitchFamily="18" charset="2"/>
              </a:rPr>
              <a:t>2</a:t>
            </a:r>
            <a:r>
              <a:rPr lang="en-CA" sz="2000" baseline="-25000">
                <a:latin typeface="Garamond" panose="02020404030301010803" pitchFamily="18" charset="0"/>
              </a:rPr>
              <a:t>  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117624" y="5805455"/>
            <a:ext cx="4724820" cy="3970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CA" sz="1800">
                <a:latin typeface="Garamond" panose="02020404030301010803" pitchFamily="18" charset="0"/>
              </a:rPr>
              <a:t>We reduce the search space only by a factor of ~ 2</a:t>
            </a:r>
            <a:endParaRPr lang="en-CA" sz="1800" baseline="-2500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5711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 dir="r"/>
      </p:transition>
    </mc:Choice>
    <mc:Fallback xmlns="">
      <p:transition>
        <p:wipe dir="r"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2"/>
          <p:cNvSpPr txBox="1">
            <a:spLocks/>
          </p:cNvSpPr>
          <p:nvPr/>
        </p:nvSpPr>
        <p:spPr>
          <a:xfrm>
            <a:off x="0" y="734"/>
            <a:ext cx="10668000" cy="651363"/>
          </a:xfrm>
          <a:prstGeom prst="rect">
            <a:avLst/>
          </a:prstGeom>
          <a:noFill/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CA"/>
            </a:defPPr>
            <a:lvl1pPr algn="ctr">
              <a:defRPr>
                <a:solidFill>
                  <a:schemeClr val="lt1"/>
                </a:solidFill>
                <a:latin typeface="+mn-lt"/>
              </a:defRPr>
            </a:lvl1pPr>
            <a:lvl2pPr>
              <a:defRPr>
                <a:solidFill>
                  <a:schemeClr val="lt1"/>
                </a:solidFill>
                <a:latin typeface="+mn-lt"/>
              </a:defRPr>
            </a:lvl2pPr>
            <a:lvl3pPr>
              <a:defRPr>
                <a:solidFill>
                  <a:schemeClr val="lt1"/>
                </a:solidFill>
                <a:latin typeface="+mn-lt"/>
              </a:defRPr>
            </a:lvl3pPr>
            <a:lvl4pPr>
              <a:defRPr>
                <a:solidFill>
                  <a:schemeClr val="lt1"/>
                </a:solidFill>
                <a:latin typeface="+mn-lt"/>
              </a:defRPr>
            </a:lvl4pPr>
            <a:lvl5pPr>
              <a:defRPr>
                <a:solidFill>
                  <a:schemeClr val="lt1"/>
                </a:solidFill>
                <a:latin typeface="+mn-lt"/>
              </a:defRPr>
            </a:lvl5pPr>
            <a:lvl6pPr>
              <a:defRPr>
                <a:solidFill>
                  <a:schemeClr val="lt1"/>
                </a:solidFill>
                <a:latin typeface="+mn-lt"/>
              </a:defRPr>
            </a:lvl6pPr>
            <a:lvl7pPr>
              <a:defRPr>
                <a:solidFill>
                  <a:schemeClr val="lt1"/>
                </a:solidFill>
                <a:latin typeface="+mn-lt"/>
              </a:defRPr>
            </a:lvl7pPr>
            <a:lvl8pPr>
              <a:defRPr>
                <a:solidFill>
                  <a:schemeClr val="lt1"/>
                </a:solidFill>
                <a:latin typeface="+mn-lt"/>
              </a:defRPr>
            </a:lvl8pPr>
            <a:lvl9pPr>
              <a:defRPr>
                <a:solidFill>
                  <a:schemeClr val="lt1"/>
                </a:solidFill>
                <a:latin typeface="+mn-lt"/>
              </a:defRPr>
            </a:lvl9pPr>
          </a:lstStyle>
          <a:p>
            <a:pPr algn="l"/>
            <a:r>
              <a:rPr lang="en-CA" sz="3600" b="1">
                <a:solidFill>
                  <a:schemeClr val="tx1"/>
                </a:solidFill>
                <a:latin typeface="Garamond" panose="02020404030301010803" pitchFamily="18" charset="0"/>
              </a:rPr>
              <a:t>Shortest Path Algorithms</a:t>
            </a:r>
            <a:endParaRPr lang="en-US" sz="3600" b="1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777778B-D2C1-4113-873E-B7E286427A5A}"/>
              </a:ext>
            </a:extLst>
          </p:cNvPr>
          <p:cNvSpPr txBox="1"/>
          <p:nvPr/>
        </p:nvSpPr>
        <p:spPr>
          <a:xfrm>
            <a:off x="11310" y="657467"/>
            <a:ext cx="1218069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ea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>
                <a:latin typeface="Garamond" panose="02020404030301010803" pitchFamily="18" charset="0"/>
                <a:ea typeface="Calibri" panose="020F0502020204030204" pitchFamily="34" charset="0"/>
                <a:cs typeface="Arial" panose="020B0604020202020204" pitchFamily="34" charset="0"/>
              </a:rPr>
              <a:t>Bi-directional Dijkstra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C3B9D8-4149-259C-6A76-AAE22943D9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371600"/>
            <a:ext cx="11862669" cy="40386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60E6FF3-813F-D3CD-D05A-18397346EA91}"/>
              </a:ext>
            </a:extLst>
          </p:cNvPr>
          <p:cNvSpPr txBox="1"/>
          <p:nvPr/>
        </p:nvSpPr>
        <p:spPr>
          <a:xfrm>
            <a:off x="604345" y="6324600"/>
            <a:ext cx="11582400" cy="3530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600">
                <a:latin typeface="Garamond" panose="02020404030301010803" pitchFamily="18" charset="0"/>
              </a:rPr>
              <a:t>Code: </a:t>
            </a:r>
            <a:r>
              <a:rPr lang="en-CA" sz="1600">
                <a:latin typeface="Garamond" panose="02020404030301010803" pitchFamily="18" charset="0"/>
                <a:hlinkClick r:id="rId4"/>
              </a:rPr>
              <a:t>https://github.com/Optimization-Algorithms-Book/Code-Listings/blob/main/Chapter%203/Extras/bidirectional.ipynb</a:t>
            </a:r>
            <a:r>
              <a:rPr lang="en-CA" sz="1600">
                <a:latin typeface="Garamond" panose="02020404030301010803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42323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 dir="r"/>
      </p:transition>
    </mc:Choice>
    <mc:Fallback xmlns="">
      <p:transition>
        <p:wipe dir="r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16F862-99E9-8C3F-A273-08C6192D7B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2">
            <a:extLst>
              <a:ext uri="{FF2B5EF4-FFF2-40B4-BE49-F238E27FC236}">
                <a16:creationId xmlns:a16="http://schemas.microsoft.com/office/drawing/2014/main" id="{A9EFE5A3-1CD7-3203-95E0-FF7735B5A05B}"/>
              </a:ext>
            </a:extLst>
          </p:cNvPr>
          <p:cNvSpPr txBox="1">
            <a:spLocks/>
          </p:cNvSpPr>
          <p:nvPr/>
        </p:nvSpPr>
        <p:spPr>
          <a:xfrm>
            <a:off x="0" y="734"/>
            <a:ext cx="10668000" cy="651363"/>
          </a:xfrm>
          <a:prstGeom prst="rect">
            <a:avLst/>
          </a:prstGeom>
          <a:noFill/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CA"/>
            </a:defPPr>
            <a:lvl1pPr algn="ctr">
              <a:defRPr>
                <a:solidFill>
                  <a:schemeClr val="lt1"/>
                </a:solidFill>
                <a:latin typeface="+mn-lt"/>
              </a:defRPr>
            </a:lvl1pPr>
            <a:lvl2pPr>
              <a:defRPr>
                <a:solidFill>
                  <a:schemeClr val="lt1"/>
                </a:solidFill>
                <a:latin typeface="+mn-lt"/>
              </a:defRPr>
            </a:lvl2pPr>
            <a:lvl3pPr>
              <a:defRPr>
                <a:solidFill>
                  <a:schemeClr val="lt1"/>
                </a:solidFill>
                <a:latin typeface="+mn-lt"/>
              </a:defRPr>
            </a:lvl3pPr>
            <a:lvl4pPr>
              <a:defRPr>
                <a:solidFill>
                  <a:schemeClr val="lt1"/>
                </a:solidFill>
                <a:latin typeface="+mn-lt"/>
              </a:defRPr>
            </a:lvl4pPr>
            <a:lvl5pPr>
              <a:defRPr>
                <a:solidFill>
                  <a:schemeClr val="lt1"/>
                </a:solidFill>
                <a:latin typeface="+mn-lt"/>
              </a:defRPr>
            </a:lvl5pPr>
            <a:lvl6pPr>
              <a:defRPr>
                <a:solidFill>
                  <a:schemeClr val="lt1"/>
                </a:solidFill>
                <a:latin typeface="+mn-lt"/>
              </a:defRPr>
            </a:lvl6pPr>
            <a:lvl7pPr>
              <a:defRPr>
                <a:solidFill>
                  <a:schemeClr val="lt1"/>
                </a:solidFill>
                <a:latin typeface="+mn-lt"/>
              </a:defRPr>
            </a:lvl7pPr>
            <a:lvl8pPr>
              <a:defRPr>
                <a:solidFill>
                  <a:schemeClr val="lt1"/>
                </a:solidFill>
                <a:latin typeface="+mn-lt"/>
              </a:defRPr>
            </a:lvl8pPr>
            <a:lvl9pPr>
              <a:defRPr>
                <a:solidFill>
                  <a:schemeClr val="lt1"/>
                </a:solidFill>
                <a:latin typeface="+mn-lt"/>
              </a:defRPr>
            </a:lvl9pPr>
          </a:lstStyle>
          <a:p>
            <a:pPr algn="l"/>
            <a:r>
              <a:rPr lang="en-CA" sz="3600" b="1">
                <a:solidFill>
                  <a:schemeClr val="tx1"/>
                </a:solidFill>
                <a:latin typeface="Garamond" panose="02020404030301010803" pitchFamily="18" charset="0"/>
              </a:rPr>
              <a:t>Introduction to Graphs</a:t>
            </a:r>
            <a:endParaRPr lang="en-US" sz="3600" b="1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2E79763-0994-B79C-5255-8CB98F1B44D4}"/>
              </a:ext>
            </a:extLst>
          </p:cNvPr>
          <p:cNvSpPr txBox="1"/>
          <p:nvPr/>
        </p:nvSpPr>
        <p:spPr>
          <a:xfrm>
            <a:off x="11310" y="657467"/>
            <a:ext cx="1218069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ea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b="1">
                <a:latin typeface="Garamond" panose="02020404030301010803" pitchFamily="18" charset="0"/>
                <a:ea typeface="Calibri" panose="020F0502020204030204" pitchFamily="34" charset="0"/>
                <a:cs typeface="Arial" panose="020B0604020202020204" pitchFamily="34" charset="0"/>
              </a:rPr>
              <a:t>What is the difference between tree and graph?</a:t>
            </a:r>
            <a:endParaRPr lang="en-US" b="1">
              <a:latin typeface="Garamond" panose="02020404030301010803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5DF4CD-1096-864B-770F-B9F4FCBB564D}"/>
              </a:ext>
            </a:extLst>
          </p:cNvPr>
          <p:cNvSpPr txBox="1"/>
          <p:nvPr/>
        </p:nvSpPr>
        <p:spPr>
          <a:xfrm>
            <a:off x="344010" y="1119132"/>
            <a:ext cx="11836680" cy="8896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latin typeface="+mj-lt"/>
              </a:rPr>
              <a:t>A tree is a specialized case of a graph. A tree is a connected graph with no circuits and no self loops. </a:t>
            </a:r>
          </a:p>
        </p:txBody>
      </p:sp>
      <p:pic>
        <p:nvPicPr>
          <p:cNvPr id="15365" name="Picture 2" descr="http://www.lightenna.com/sitefiles/lightenna.com/tree_diagram_big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622" y="2541485"/>
            <a:ext cx="4876800" cy="30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6" name="TextBox 8"/>
          <p:cNvSpPr txBox="1">
            <a:spLocks noChangeArrowheads="1"/>
          </p:cNvSpPr>
          <p:nvPr/>
        </p:nvSpPr>
        <p:spPr bwMode="auto">
          <a:xfrm>
            <a:off x="2661823" y="2236686"/>
            <a:ext cx="838691" cy="2878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Georgia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Georgia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Georgia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Georgia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Georgia" pitchFamily="18" charset="0"/>
              </a:defRPr>
            </a:lvl5pPr>
            <a:lvl6pPr marL="2514600" indent="-228600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>
                <a:solidFill>
                  <a:schemeClr val="tx1"/>
                </a:solidFill>
                <a:latin typeface="Georgia" pitchFamily="18" charset="0"/>
              </a:defRPr>
            </a:lvl6pPr>
            <a:lvl7pPr marL="2971800" indent="-228600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>
                <a:solidFill>
                  <a:schemeClr val="tx1"/>
                </a:solidFill>
                <a:latin typeface="Georgia" pitchFamily="18" charset="0"/>
              </a:defRPr>
            </a:lvl7pPr>
            <a:lvl8pPr marL="3429000" indent="-228600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>
                <a:solidFill>
                  <a:schemeClr val="tx1"/>
                </a:solidFill>
                <a:latin typeface="Georgia" pitchFamily="18" charset="0"/>
              </a:defRPr>
            </a:lvl8pPr>
            <a:lvl9pPr marL="3886200" indent="-228600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>
                <a:solidFill>
                  <a:schemeClr val="tx1"/>
                </a:solidFill>
                <a:latin typeface="Georgia" pitchFamily="18" charset="0"/>
              </a:defRPr>
            </a:lvl9pPr>
          </a:lstStyle>
          <a:p>
            <a:r>
              <a:rPr lang="en-CA" sz="1200">
                <a:latin typeface="+mj-lt"/>
              </a:rPr>
              <a:t>Apex node</a:t>
            </a:r>
          </a:p>
        </p:txBody>
      </p:sp>
      <p:sp>
        <p:nvSpPr>
          <p:cNvPr id="15369" name="Rectangle 12"/>
          <p:cNvSpPr>
            <a:spLocks noChangeArrowheads="1"/>
          </p:cNvSpPr>
          <p:nvPr/>
        </p:nvSpPr>
        <p:spPr bwMode="auto">
          <a:xfrm>
            <a:off x="2966623" y="5605001"/>
            <a:ext cx="717569" cy="483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CA">
                <a:latin typeface="+mj-lt"/>
              </a:rPr>
              <a:t>Tree</a:t>
            </a: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3801" y="2209384"/>
            <a:ext cx="3035096" cy="32292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11"/>
          <p:cNvSpPr>
            <a:spLocks noChangeArrowheads="1"/>
          </p:cNvSpPr>
          <p:nvPr/>
        </p:nvSpPr>
        <p:spPr bwMode="auto">
          <a:xfrm>
            <a:off x="7870128" y="5438623"/>
            <a:ext cx="3152979" cy="483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CA">
                <a:latin typeface="+mj-lt"/>
              </a:rPr>
              <a:t>This is a graph not a tree</a:t>
            </a:r>
          </a:p>
        </p:txBody>
      </p:sp>
    </p:spTree>
    <p:extLst>
      <p:ext uri="{BB962C8B-B14F-4D97-AF65-F5344CB8AC3E}">
        <p14:creationId xmlns:p14="http://schemas.microsoft.com/office/powerpoint/2010/main" val="1453831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 dir="r"/>
      </p:transition>
    </mc:Choice>
    <mc:Fallback xmlns="">
      <p:transition>
        <p:wipe dir="r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50"/>
                                        <p:tgtEl>
                                          <p:spTgt spid="15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50"/>
                                        <p:tgtEl>
                                          <p:spTgt spid="15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50"/>
                                        <p:tgtEl>
                                          <p:spTgt spid="15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5366" grpId="0"/>
      <p:bldP spid="15369" grpId="0"/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35E091-4018-3A74-4CAF-DB45D2BAF1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2">
            <a:extLst>
              <a:ext uri="{FF2B5EF4-FFF2-40B4-BE49-F238E27FC236}">
                <a16:creationId xmlns:a16="http://schemas.microsoft.com/office/drawing/2014/main" id="{0B988671-E7EB-41D0-2CF8-7332A1B1F107}"/>
              </a:ext>
            </a:extLst>
          </p:cNvPr>
          <p:cNvSpPr txBox="1">
            <a:spLocks/>
          </p:cNvSpPr>
          <p:nvPr/>
        </p:nvSpPr>
        <p:spPr>
          <a:xfrm>
            <a:off x="0" y="734"/>
            <a:ext cx="10668000" cy="651363"/>
          </a:xfrm>
          <a:prstGeom prst="rect">
            <a:avLst/>
          </a:prstGeom>
          <a:noFill/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CA"/>
            </a:defPPr>
            <a:lvl1pPr algn="ctr">
              <a:defRPr>
                <a:solidFill>
                  <a:schemeClr val="lt1"/>
                </a:solidFill>
                <a:latin typeface="+mn-lt"/>
              </a:defRPr>
            </a:lvl1pPr>
            <a:lvl2pPr>
              <a:defRPr>
                <a:solidFill>
                  <a:schemeClr val="lt1"/>
                </a:solidFill>
                <a:latin typeface="+mn-lt"/>
              </a:defRPr>
            </a:lvl2pPr>
            <a:lvl3pPr>
              <a:defRPr>
                <a:solidFill>
                  <a:schemeClr val="lt1"/>
                </a:solidFill>
                <a:latin typeface="+mn-lt"/>
              </a:defRPr>
            </a:lvl3pPr>
            <a:lvl4pPr>
              <a:defRPr>
                <a:solidFill>
                  <a:schemeClr val="lt1"/>
                </a:solidFill>
                <a:latin typeface="+mn-lt"/>
              </a:defRPr>
            </a:lvl4pPr>
            <a:lvl5pPr>
              <a:defRPr>
                <a:solidFill>
                  <a:schemeClr val="lt1"/>
                </a:solidFill>
                <a:latin typeface="+mn-lt"/>
              </a:defRPr>
            </a:lvl5pPr>
            <a:lvl6pPr>
              <a:defRPr>
                <a:solidFill>
                  <a:schemeClr val="lt1"/>
                </a:solidFill>
                <a:latin typeface="+mn-lt"/>
              </a:defRPr>
            </a:lvl6pPr>
            <a:lvl7pPr>
              <a:defRPr>
                <a:solidFill>
                  <a:schemeClr val="lt1"/>
                </a:solidFill>
                <a:latin typeface="+mn-lt"/>
              </a:defRPr>
            </a:lvl7pPr>
            <a:lvl8pPr>
              <a:defRPr>
                <a:solidFill>
                  <a:schemeClr val="lt1"/>
                </a:solidFill>
                <a:latin typeface="+mn-lt"/>
              </a:defRPr>
            </a:lvl8pPr>
            <a:lvl9pPr>
              <a:defRPr>
                <a:solidFill>
                  <a:schemeClr val="lt1"/>
                </a:solidFill>
                <a:latin typeface="+mn-lt"/>
              </a:defRPr>
            </a:lvl9pPr>
          </a:lstStyle>
          <a:p>
            <a:pPr algn="l"/>
            <a:r>
              <a:rPr lang="en-CA" sz="3600" b="1">
                <a:solidFill>
                  <a:schemeClr val="tx1"/>
                </a:solidFill>
                <a:latin typeface="Garamond" panose="02020404030301010803" pitchFamily="18" charset="0"/>
              </a:rPr>
              <a:t>Introduction to Graphs</a:t>
            </a:r>
            <a:endParaRPr lang="en-US" sz="3600" b="1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254603B-2D44-A8D9-A7B5-28ADF8977AD3}"/>
              </a:ext>
            </a:extLst>
          </p:cNvPr>
          <p:cNvSpPr txBox="1"/>
          <p:nvPr/>
        </p:nvSpPr>
        <p:spPr>
          <a:xfrm>
            <a:off x="11310" y="657467"/>
            <a:ext cx="1218069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ea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b="1">
                <a:latin typeface="Garamond" panose="02020404030301010803" pitchFamily="18" charset="0"/>
                <a:ea typeface="Calibri" panose="020F0502020204030204" pitchFamily="34" charset="0"/>
                <a:cs typeface="Arial" panose="020B0604020202020204" pitchFamily="34" charset="0"/>
              </a:rPr>
              <a:t>What is the difference between tree and graph?</a:t>
            </a:r>
            <a:endParaRPr lang="en-US" b="1">
              <a:latin typeface="Garamond" panose="02020404030301010803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 descr="A diagram of a triangle with black circles and red lines&#10;&#10;Description automatically generated">
            <a:extLst>
              <a:ext uri="{FF2B5EF4-FFF2-40B4-BE49-F238E27FC236}">
                <a16:creationId xmlns:a16="http://schemas.microsoft.com/office/drawing/2014/main" id="{B46CDA0C-FAE7-1C50-FB52-C163D559F7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344" y="1119132"/>
            <a:ext cx="5094905" cy="1979175"/>
          </a:xfrm>
          <a:prstGeom prst="rect">
            <a:avLst/>
          </a:prstGeom>
        </p:spPr>
      </p:pic>
      <p:pic>
        <p:nvPicPr>
          <p:cNvPr id="7" name="Picture 6" descr="A diagram of a network&#10;&#10;Description automatically generated">
            <a:extLst>
              <a:ext uri="{FF2B5EF4-FFF2-40B4-BE49-F238E27FC236}">
                <a16:creationId xmlns:a16="http://schemas.microsoft.com/office/drawing/2014/main" id="{F2A21408-0594-DFF4-7D71-E306404146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918" y="3296125"/>
            <a:ext cx="10684138" cy="3596356"/>
          </a:xfrm>
          <a:prstGeom prst="rect">
            <a:avLst/>
          </a:prstGeom>
        </p:spPr>
      </p:pic>
      <p:sp>
        <p:nvSpPr>
          <p:cNvPr id="9" name="Arrow: Bent 8">
            <a:extLst>
              <a:ext uri="{FF2B5EF4-FFF2-40B4-BE49-F238E27FC236}">
                <a16:creationId xmlns:a16="http://schemas.microsoft.com/office/drawing/2014/main" id="{843B35BA-7370-ED5A-20CF-00E19D3A8A13}"/>
              </a:ext>
            </a:extLst>
          </p:cNvPr>
          <p:cNvSpPr/>
          <p:nvPr/>
        </p:nvSpPr>
        <p:spPr>
          <a:xfrm rot="5400000">
            <a:off x="5829924" y="2110184"/>
            <a:ext cx="1059405" cy="1147665"/>
          </a:xfrm>
          <a:prstGeom prst="ben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315744-2215-C821-1129-8041322E99D5}"/>
              </a:ext>
            </a:extLst>
          </p:cNvPr>
          <p:cNvSpPr txBox="1"/>
          <p:nvPr/>
        </p:nvSpPr>
        <p:spPr>
          <a:xfrm>
            <a:off x="6726987" y="1965927"/>
            <a:ext cx="3564566" cy="4834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+mj-lt"/>
              </a:rPr>
              <a:t>Converting graph into a tree</a:t>
            </a:r>
          </a:p>
        </p:txBody>
      </p:sp>
    </p:spTree>
    <p:extLst>
      <p:ext uri="{BB962C8B-B14F-4D97-AF65-F5344CB8AC3E}">
        <p14:creationId xmlns:p14="http://schemas.microsoft.com/office/powerpoint/2010/main" val="3425042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 dir="r"/>
      </p:transition>
    </mc:Choice>
    <mc:Fallback xmlns="">
      <p:transition>
        <p:wipe dir="r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78C7D5-F6FB-1DBC-EE20-897F18DD85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2">
            <a:extLst>
              <a:ext uri="{FF2B5EF4-FFF2-40B4-BE49-F238E27FC236}">
                <a16:creationId xmlns:a16="http://schemas.microsoft.com/office/drawing/2014/main" id="{604B2C82-33C3-B0B4-B917-59E738B74DA0}"/>
              </a:ext>
            </a:extLst>
          </p:cNvPr>
          <p:cNvSpPr txBox="1">
            <a:spLocks/>
          </p:cNvSpPr>
          <p:nvPr/>
        </p:nvSpPr>
        <p:spPr>
          <a:xfrm>
            <a:off x="0" y="734"/>
            <a:ext cx="10668000" cy="651363"/>
          </a:xfrm>
          <a:prstGeom prst="rect">
            <a:avLst/>
          </a:prstGeom>
          <a:noFill/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CA"/>
            </a:defPPr>
            <a:lvl1pPr algn="ctr">
              <a:defRPr>
                <a:solidFill>
                  <a:schemeClr val="lt1"/>
                </a:solidFill>
                <a:latin typeface="+mn-lt"/>
              </a:defRPr>
            </a:lvl1pPr>
            <a:lvl2pPr>
              <a:defRPr>
                <a:solidFill>
                  <a:schemeClr val="lt1"/>
                </a:solidFill>
                <a:latin typeface="+mn-lt"/>
              </a:defRPr>
            </a:lvl2pPr>
            <a:lvl3pPr>
              <a:defRPr>
                <a:solidFill>
                  <a:schemeClr val="lt1"/>
                </a:solidFill>
                <a:latin typeface="+mn-lt"/>
              </a:defRPr>
            </a:lvl3pPr>
            <a:lvl4pPr>
              <a:defRPr>
                <a:solidFill>
                  <a:schemeClr val="lt1"/>
                </a:solidFill>
                <a:latin typeface="+mn-lt"/>
              </a:defRPr>
            </a:lvl4pPr>
            <a:lvl5pPr>
              <a:defRPr>
                <a:solidFill>
                  <a:schemeClr val="lt1"/>
                </a:solidFill>
                <a:latin typeface="+mn-lt"/>
              </a:defRPr>
            </a:lvl5pPr>
            <a:lvl6pPr>
              <a:defRPr>
                <a:solidFill>
                  <a:schemeClr val="lt1"/>
                </a:solidFill>
                <a:latin typeface="+mn-lt"/>
              </a:defRPr>
            </a:lvl6pPr>
            <a:lvl7pPr>
              <a:defRPr>
                <a:solidFill>
                  <a:schemeClr val="lt1"/>
                </a:solidFill>
                <a:latin typeface="+mn-lt"/>
              </a:defRPr>
            </a:lvl7pPr>
            <a:lvl8pPr>
              <a:defRPr>
                <a:solidFill>
                  <a:schemeClr val="lt1"/>
                </a:solidFill>
                <a:latin typeface="+mn-lt"/>
              </a:defRPr>
            </a:lvl8pPr>
            <a:lvl9pPr>
              <a:defRPr>
                <a:solidFill>
                  <a:schemeClr val="lt1"/>
                </a:solidFill>
                <a:latin typeface="+mn-lt"/>
              </a:defRPr>
            </a:lvl9pPr>
          </a:lstStyle>
          <a:p>
            <a:pPr algn="l"/>
            <a:r>
              <a:rPr lang="en-CA" sz="3600" b="1">
                <a:solidFill>
                  <a:schemeClr val="tx1"/>
                </a:solidFill>
                <a:latin typeface="Garamond" panose="02020404030301010803" pitchFamily="18" charset="0"/>
              </a:rPr>
              <a:t>Introduction to Graphs</a:t>
            </a:r>
            <a:endParaRPr lang="en-US" sz="3600" b="1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FAC0848-09FF-1BB6-1381-BA32F7728593}"/>
              </a:ext>
            </a:extLst>
          </p:cNvPr>
          <p:cNvSpPr txBox="1"/>
          <p:nvPr/>
        </p:nvSpPr>
        <p:spPr>
          <a:xfrm>
            <a:off x="11310" y="657467"/>
            <a:ext cx="1218069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ea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b="1">
                <a:latin typeface="Garamond" panose="02020404030301010803" pitchFamily="18" charset="0"/>
                <a:ea typeface="Calibri" panose="020F0502020204030204" pitchFamily="34" charset="0"/>
                <a:cs typeface="Arial" panose="020B0604020202020204" pitchFamily="34" charset="0"/>
              </a:rPr>
              <a:t>Graph Types: Undirected Graph</a:t>
            </a:r>
            <a:endParaRPr lang="en-US" b="1">
              <a:latin typeface="Garamond" panose="02020404030301010803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0B637E0-2BCF-FD15-22C1-B85295ED6F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258" y="1119132"/>
            <a:ext cx="7217128" cy="28589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E5133BF-16C5-AFD1-6201-168B8E9F07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258" y="3978131"/>
            <a:ext cx="3766870" cy="285899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A7090B0-5056-75B5-C427-00D4039ECF15}"/>
              </a:ext>
            </a:extLst>
          </p:cNvPr>
          <p:cNvSpPr txBox="1"/>
          <p:nvPr/>
        </p:nvSpPr>
        <p:spPr>
          <a:xfrm>
            <a:off x="6702457" y="6200533"/>
            <a:ext cx="5593236" cy="6238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+mj-lt"/>
              </a:rPr>
              <a:t>Code: </a:t>
            </a:r>
            <a:r>
              <a:rPr lang="en-US" sz="1600" dirty="0">
                <a:latin typeface="+mj-lt"/>
                <a:hlinkClick r:id="rId5"/>
              </a:rPr>
              <a:t>https://github.com/Optimization-Algorithms-Book/Code-Listings/tree/main/Chapter%203</a:t>
            </a:r>
            <a:r>
              <a:rPr lang="en-US" sz="1600" dirty="0">
                <a:latin typeface="+mj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95252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 dir="r"/>
      </p:transition>
    </mc:Choice>
    <mc:Fallback xmlns="">
      <p:transition>
        <p:wipe dir="r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05CE5B-BFDF-9022-A169-9BA8F52E93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AE955F5-2900-8B77-7501-A780AA1E24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14" y="3906752"/>
            <a:ext cx="3953522" cy="2950514"/>
          </a:xfrm>
          <a:prstGeom prst="rect">
            <a:avLst/>
          </a:prstGeom>
        </p:spPr>
      </p:pic>
      <p:sp>
        <p:nvSpPr>
          <p:cNvPr id="17" name="Rectangle 2">
            <a:extLst>
              <a:ext uri="{FF2B5EF4-FFF2-40B4-BE49-F238E27FC236}">
                <a16:creationId xmlns:a16="http://schemas.microsoft.com/office/drawing/2014/main" id="{C8BDFD4E-F4BB-FE6E-B913-E2A169F3FB77}"/>
              </a:ext>
            </a:extLst>
          </p:cNvPr>
          <p:cNvSpPr txBox="1">
            <a:spLocks/>
          </p:cNvSpPr>
          <p:nvPr/>
        </p:nvSpPr>
        <p:spPr>
          <a:xfrm>
            <a:off x="0" y="734"/>
            <a:ext cx="10668000" cy="651363"/>
          </a:xfrm>
          <a:prstGeom prst="rect">
            <a:avLst/>
          </a:prstGeom>
          <a:noFill/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CA"/>
            </a:defPPr>
            <a:lvl1pPr algn="ctr">
              <a:defRPr>
                <a:solidFill>
                  <a:schemeClr val="lt1"/>
                </a:solidFill>
                <a:latin typeface="+mn-lt"/>
              </a:defRPr>
            </a:lvl1pPr>
            <a:lvl2pPr>
              <a:defRPr>
                <a:solidFill>
                  <a:schemeClr val="lt1"/>
                </a:solidFill>
                <a:latin typeface="+mn-lt"/>
              </a:defRPr>
            </a:lvl2pPr>
            <a:lvl3pPr>
              <a:defRPr>
                <a:solidFill>
                  <a:schemeClr val="lt1"/>
                </a:solidFill>
                <a:latin typeface="+mn-lt"/>
              </a:defRPr>
            </a:lvl3pPr>
            <a:lvl4pPr>
              <a:defRPr>
                <a:solidFill>
                  <a:schemeClr val="lt1"/>
                </a:solidFill>
                <a:latin typeface="+mn-lt"/>
              </a:defRPr>
            </a:lvl4pPr>
            <a:lvl5pPr>
              <a:defRPr>
                <a:solidFill>
                  <a:schemeClr val="lt1"/>
                </a:solidFill>
                <a:latin typeface="+mn-lt"/>
              </a:defRPr>
            </a:lvl5pPr>
            <a:lvl6pPr>
              <a:defRPr>
                <a:solidFill>
                  <a:schemeClr val="lt1"/>
                </a:solidFill>
                <a:latin typeface="+mn-lt"/>
              </a:defRPr>
            </a:lvl6pPr>
            <a:lvl7pPr>
              <a:defRPr>
                <a:solidFill>
                  <a:schemeClr val="lt1"/>
                </a:solidFill>
                <a:latin typeface="+mn-lt"/>
              </a:defRPr>
            </a:lvl7pPr>
            <a:lvl8pPr>
              <a:defRPr>
                <a:solidFill>
                  <a:schemeClr val="lt1"/>
                </a:solidFill>
                <a:latin typeface="+mn-lt"/>
              </a:defRPr>
            </a:lvl8pPr>
            <a:lvl9pPr>
              <a:defRPr>
                <a:solidFill>
                  <a:schemeClr val="lt1"/>
                </a:solidFill>
                <a:latin typeface="+mn-lt"/>
              </a:defRPr>
            </a:lvl9pPr>
          </a:lstStyle>
          <a:p>
            <a:pPr algn="l"/>
            <a:r>
              <a:rPr lang="en-CA" sz="3600" b="1">
                <a:solidFill>
                  <a:schemeClr val="tx1"/>
                </a:solidFill>
                <a:latin typeface="Garamond" panose="02020404030301010803" pitchFamily="18" charset="0"/>
              </a:rPr>
              <a:t>Introduction to Graphs</a:t>
            </a:r>
            <a:endParaRPr lang="en-US" sz="3600" b="1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6F3D67C-D51D-D66A-D8F5-35A0133735C4}"/>
              </a:ext>
            </a:extLst>
          </p:cNvPr>
          <p:cNvSpPr txBox="1"/>
          <p:nvPr/>
        </p:nvSpPr>
        <p:spPr>
          <a:xfrm>
            <a:off x="11310" y="657467"/>
            <a:ext cx="1218069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ea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b="1">
                <a:latin typeface="Garamond" panose="02020404030301010803" pitchFamily="18" charset="0"/>
                <a:ea typeface="Calibri" panose="020F0502020204030204" pitchFamily="34" charset="0"/>
                <a:cs typeface="Arial" panose="020B0604020202020204" pitchFamily="34" charset="0"/>
              </a:rPr>
              <a:t>Graph Types: Directed Graph</a:t>
            </a:r>
            <a:endParaRPr lang="en-US" b="1">
              <a:latin typeface="Garamond" panose="02020404030301010803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59589E-AE54-A471-01A3-AEEC4E9B77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014" y="1119132"/>
            <a:ext cx="8372475" cy="26384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15C60F5-D402-B34A-8147-D04BF1295972}"/>
              </a:ext>
            </a:extLst>
          </p:cNvPr>
          <p:cNvSpPr txBox="1"/>
          <p:nvPr/>
        </p:nvSpPr>
        <p:spPr>
          <a:xfrm>
            <a:off x="6702457" y="6200533"/>
            <a:ext cx="5593236" cy="6238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+mj-lt"/>
              </a:rPr>
              <a:t>Code: </a:t>
            </a:r>
            <a:r>
              <a:rPr lang="en-US" sz="1600" dirty="0">
                <a:latin typeface="+mj-lt"/>
                <a:hlinkClick r:id="rId5"/>
              </a:rPr>
              <a:t>https://github.com/Optimization-Algorithms-Book/Code-Listings/tree/main/Chapter%203</a:t>
            </a:r>
            <a:r>
              <a:rPr lang="en-US" sz="1600" dirty="0">
                <a:latin typeface="+mj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18678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 dir="r"/>
      </p:transition>
    </mc:Choice>
    <mc:Fallback xmlns="">
      <p:transition>
        <p:wipe dir="r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7BDBA6-AA04-33F8-6665-C3710BF70F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42FC695-8BF3-8C00-74EB-69C96900AA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391" y="1092498"/>
            <a:ext cx="7343775" cy="3667125"/>
          </a:xfrm>
          <a:prstGeom prst="rect">
            <a:avLst/>
          </a:prstGeom>
        </p:spPr>
      </p:pic>
      <p:sp>
        <p:nvSpPr>
          <p:cNvPr id="17" name="Rectangle 2">
            <a:extLst>
              <a:ext uri="{FF2B5EF4-FFF2-40B4-BE49-F238E27FC236}">
                <a16:creationId xmlns:a16="http://schemas.microsoft.com/office/drawing/2014/main" id="{997DA35E-FE48-4647-B2DD-54E340AA473F}"/>
              </a:ext>
            </a:extLst>
          </p:cNvPr>
          <p:cNvSpPr txBox="1">
            <a:spLocks/>
          </p:cNvSpPr>
          <p:nvPr/>
        </p:nvSpPr>
        <p:spPr>
          <a:xfrm>
            <a:off x="0" y="734"/>
            <a:ext cx="10668000" cy="651363"/>
          </a:xfrm>
          <a:prstGeom prst="rect">
            <a:avLst/>
          </a:prstGeom>
          <a:noFill/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CA"/>
            </a:defPPr>
            <a:lvl1pPr algn="ctr">
              <a:defRPr>
                <a:solidFill>
                  <a:schemeClr val="lt1"/>
                </a:solidFill>
                <a:latin typeface="+mn-lt"/>
              </a:defRPr>
            </a:lvl1pPr>
            <a:lvl2pPr>
              <a:defRPr>
                <a:solidFill>
                  <a:schemeClr val="lt1"/>
                </a:solidFill>
                <a:latin typeface="+mn-lt"/>
              </a:defRPr>
            </a:lvl2pPr>
            <a:lvl3pPr>
              <a:defRPr>
                <a:solidFill>
                  <a:schemeClr val="lt1"/>
                </a:solidFill>
                <a:latin typeface="+mn-lt"/>
              </a:defRPr>
            </a:lvl3pPr>
            <a:lvl4pPr>
              <a:defRPr>
                <a:solidFill>
                  <a:schemeClr val="lt1"/>
                </a:solidFill>
                <a:latin typeface="+mn-lt"/>
              </a:defRPr>
            </a:lvl4pPr>
            <a:lvl5pPr>
              <a:defRPr>
                <a:solidFill>
                  <a:schemeClr val="lt1"/>
                </a:solidFill>
                <a:latin typeface="+mn-lt"/>
              </a:defRPr>
            </a:lvl5pPr>
            <a:lvl6pPr>
              <a:defRPr>
                <a:solidFill>
                  <a:schemeClr val="lt1"/>
                </a:solidFill>
                <a:latin typeface="+mn-lt"/>
              </a:defRPr>
            </a:lvl6pPr>
            <a:lvl7pPr>
              <a:defRPr>
                <a:solidFill>
                  <a:schemeClr val="lt1"/>
                </a:solidFill>
                <a:latin typeface="+mn-lt"/>
              </a:defRPr>
            </a:lvl7pPr>
            <a:lvl8pPr>
              <a:defRPr>
                <a:solidFill>
                  <a:schemeClr val="lt1"/>
                </a:solidFill>
                <a:latin typeface="+mn-lt"/>
              </a:defRPr>
            </a:lvl8pPr>
            <a:lvl9pPr>
              <a:defRPr>
                <a:solidFill>
                  <a:schemeClr val="lt1"/>
                </a:solidFill>
                <a:latin typeface="+mn-lt"/>
              </a:defRPr>
            </a:lvl9pPr>
          </a:lstStyle>
          <a:p>
            <a:pPr algn="l"/>
            <a:r>
              <a:rPr lang="en-CA" sz="3600" b="1">
                <a:solidFill>
                  <a:schemeClr val="tx1"/>
                </a:solidFill>
                <a:latin typeface="Garamond" panose="02020404030301010803" pitchFamily="18" charset="0"/>
              </a:rPr>
              <a:t>Introduction to Graphs</a:t>
            </a:r>
            <a:endParaRPr lang="en-US" sz="3600" b="1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4F999D-AE87-1AD3-F272-27A78FB72CAA}"/>
              </a:ext>
            </a:extLst>
          </p:cNvPr>
          <p:cNvSpPr txBox="1"/>
          <p:nvPr/>
        </p:nvSpPr>
        <p:spPr>
          <a:xfrm>
            <a:off x="11310" y="657467"/>
            <a:ext cx="1218069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ea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b="1">
                <a:latin typeface="Garamond" panose="02020404030301010803" pitchFamily="18" charset="0"/>
                <a:ea typeface="Calibri" panose="020F0502020204030204" pitchFamily="34" charset="0"/>
                <a:cs typeface="Arial" panose="020B0604020202020204" pitchFamily="34" charset="0"/>
              </a:rPr>
              <a:t>Graph Types: Multigraph Graph</a:t>
            </a:r>
            <a:endParaRPr lang="en-US" b="1">
              <a:latin typeface="Garamond" panose="02020404030301010803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CABD615-E4A9-B1F2-7B5F-6B7181F141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3170" y="3844508"/>
            <a:ext cx="4038830" cy="301349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3E9DE45-BC29-7D66-7AF5-B2858F09D710}"/>
              </a:ext>
            </a:extLst>
          </p:cNvPr>
          <p:cNvSpPr txBox="1"/>
          <p:nvPr/>
        </p:nvSpPr>
        <p:spPr>
          <a:xfrm>
            <a:off x="150828" y="6226509"/>
            <a:ext cx="5593236" cy="6238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+mj-lt"/>
              </a:rPr>
              <a:t>Code: </a:t>
            </a:r>
            <a:r>
              <a:rPr lang="en-US" sz="1600" dirty="0">
                <a:latin typeface="+mj-lt"/>
                <a:hlinkClick r:id="rId5"/>
              </a:rPr>
              <a:t>https://github.com/Optimization-Algorithms-Book/Code-Listings/tree/main/Chapter%203</a:t>
            </a:r>
            <a:r>
              <a:rPr lang="en-US" sz="1600" dirty="0">
                <a:latin typeface="+mj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75652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 dir="r"/>
      </p:transition>
    </mc:Choice>
    <mc:Fallback xmlns="">
      <p:transition>
        <p:wipe dir="r"/>
      </p:transition>
    </mc:Fallback>
  </mc:AlternateContent>
</p:sld>
</file>

<file path=ppt/theme/theme1.xml><?xml version="1.0" encoding="utf-8"?>
<a:theme xmlns:a="http://schemas.openxmlformats.org/drawingml/2006/main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Custom 1">
      <a:majorFont>
        <a:latin typeface="Garamond"/>
        <a:ea typeface=""/>
        <a:cs typeface=""/>
      </a:majorFont>
      <a:minorFont>
        <a:latin typeface="Garamon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1981</Words>
  <Application>Microsoft Office PowerPoint</Application>
  <PresentationFormat>Widescreen</PresentationFormat>
  <Paragraphs>272</Paragraphs>
  <Slides>42</Slides>
  <Notes>42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9" baseType="lpstr">
      <vt:lpstr>Arial</vt:lpstr>
      <vt:lpstr>Cambria Math</vt:lpstr>
      <vt:lpstr>Garamond</vt:lpstr>
      <vt:lpstr>Georgia</vt:lpstr>
      <vt:lpstr>Times New Roman</vt:lpstr>
      <vt:lpstr>Wingdings</vt:lpstr>
      <vt:lpstr>Default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University of Waterloo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akhamis</dc:creator>
  <cp:lastModifiedBy>Alaa Khamis</cp:lastModifiedBy>
  <cp:revision>1</cp:revision>
  <dcterms:created xsi:type="dcterms:W3CDTF">2008-10-10T01:21:18Z</dcterms:created>
  <dcterms:modified xsi:type="dcterms:W3CDTF">2025-03-20T10:10:56Z</dcterms:modified>
</cp:coreProperties>
</file>